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9" r:id="rId4"/>
  </p:sldMasterIdLst>
  <p:notesMasterIdLst>
    <p:notesMasterId r:id="rId18"/>
  </p:notesMasterIdLst>
  <p:handoutMasterIdLst>
    <p:handoutMasterId r:id="rId19"/>
  </p:handoutMasterIdLst>
  <p:sldIdLst>
    <p:sldId id="281" r:id="rId5"/>
    <p:sldId id="291" r:id="rId6"/>
    <p:sldId id="311" r:id="rId7"/>
    <p:sldId id="315" r:id="rId8"/>
    <p:sldId id="429" r:id="rId9"/>
    <p:sldId id="434" r:id="rId10"/>
    <p:sldId id="314" r:id="rId11"/>
    <p:sldId id="437" r:id="rId12"/>
    <p:sldId id="424" r:id="rId13"/>
    <p:sldId id="431" r:id="rId14"/>
    <p:sldId id="380" r:id="rId15"/>
    <p:sldId id="436" r:id="rId16"/>
    <p:sldId id="321" r:id="rId17"/>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8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ichard Curzon" initials="RC" lastIdx="1" clrIdx="0"/>
  <p:cmAuthor id="2" name="Cristina Roman" initials="CR" lastIdx="1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DE411B"/>
    <a:srgbClr val="DF411C"/>
    <a:srgbClr val="DC5D2A"/>
    <a:srgbClr val="7F8781"/>
    <a:srgbClr val="EEEEEE"/>
    <a:srgbClr val="DE412F"/>
    <a:srgbClr val="4A4E52"/>
    <a:srgbClr val="E3E8EB"/>
    <a:srgbClr val="C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28E309-1A7F-4CF7-A207-2949363850F4}" v="5" dt="2021-07-23T11:24:03.822"/>
    <p1510:client id="{04EC61D4-5E42-106B-72C9-92B7F431DC4B}" v="296" dt="2021-07-19T12:59:34.206"/>
    <p1510:client id="{1941307F-5D0E-4852-803A-DE0E8E0FDB07}" v="6" dt="2021-07-23T09:45:18.708"/>
    <p1510:client id="{5DA6DF81-192B-4C9A-AD42-DD504CC4AD4E}" v="1" dt="2021-07-23T11:17:06.448"/>
    <p1510:client id="{5F0DDCC5-2B19-7EEA-F7DF-1130B4F66475}" v="41" dt="2021-07-16T14:28:07.437"/>
    <p1510:client id="{732159C5-108E-4812-80A5-FBB5AB712954}" v="141" dt="2021-07-16T13:29:48.897"/>
  </p1510:revLst>
</p1510:revInfo>
</file>

<file path=ppt/tableStyles.xml><?xml version="1.0" encoding="utf-8"?>
<a:tblStyleLst xmlns:a="http://schemas.openxmlformats.org/drawingml/2006/main" def="{72833802-FEF1-4C79-8D5D-14CF1EAF98D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942" y="78"/>
      </p:cViewPr>
      <p:guideLst>
        <p:guide orient="horz" pos="88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lentin Grigorean [Intern]" userId="S::valentin.grigorean@endava.com::64f2fcd3-9867-4e2d-a7db-cd70f2c6e03c" providerId="AD" clId="Web-{1941307F-5D0E-4852-803A-DE0E8E0FDB07}"/>
    <pc:docChg chg="modSld">
      <pc:chgData name="Valentin Grigorean [Intern]" userId="S::valentin.grigorean@endava.com::64f2fcd3-9867-4e2d-a7db-cd70f2c6e03c" providerId="AD" clId="Web-{1941307F-5D0E-4852-803A-DE0E8E0FDB07}" dt="2021-07-23T09:45:18.708" v="2" actId="20577"/>
      <pc:docMkLst>
        <pc:docMk/>
      </pc:docMkLst>
      <pc:sldChg chg="modSp">
        <pc:chgData name="Valentin Grigorean [Intern]" userId="S::valentin.grigorean@endava.com::64f2fcd3-9867-4e2d-a7db-cd70f2c6e03c" providerId="AD" clId="Web-{1941307F-5D0E-4852-803A-DE0E8E0FDB07}" dt="2021-07-23T09:45:18.708" v="2" actId="20577"/>
        <pc:sldMkLst>
          <pc:docMk/>
          <pc:sldMk cId="905784768" sldId="432"/>
        </pc:sldMkLst>
        <pc:spChg chg="mod">
          <ac:chgData name="Valentin Grigorean [Intern]" userId="S::valentin.grigorean@endava.com::64f2fcd3-9867-4e2d-a7db-cd70f2c6e03c" providerId="AD" clId="Web-{1941307F-5D0E-4852-803A-DE0E8E0FDB07}" dt="2021-07-23T09:45:18.708" v="2" actId="20577"/>
          <ac:spMkLst>
            <pc:docMk/>
            <pc:sldMk cId="905784768" sldId="432"/>
            <ac:spMk id="12" creationId="{E515FC25-59CC-456D-A029-C0F0C5B36B36}"/>
          </ac:spMkLst>
        </pc:spChg>
      </pc:sldChg>
    </pc:docChg>
  </pc:docChgLst>
  <pc:docChgLst>
    <pc:chgData name="Valentin Grigorean [Intern]" userId="S::valentin.grigorean@endava.com::64f2fcd3-9867-4e2d-a7db-cd70f2c6e03c" providerId="AD" clId="Web-{0228E309-1A7F-4CF7-A207-2949363850F4}"/>
    <pc:docChg chg="modSld">
      <pc:chgData name="Valentin Grigorean [Intern]" userId="S::valentin.grigorean@endava.com::64f2fcd3-9867-4e2d-a7db-cd70f2c6e03c" providerId="AD" clId="Web-{0228E309-1A7F-4CF7-A207-2949363850F4}" dt="2021-07-23T11:24:00.572" v="3" actId="20577"/>
      <pc:docMkLst>
        <pc:docMk/>
      </pc:docMkLst>
      <pc:sldChg chg="modSp">
        <pc:chgData name="Valentin Grigorean [Intern]" userId="S::valentin.grigorean@endava.com::64f2fcd3-9867-4e2d-a7db-cd70f2c6e03c" providerId="AD" clId="Web-{0228E309-1A7F-4CF7-A207-2949363850F4}" dt="2021-07-23T11:24:00.572" v="3" actId="20577"/>
        <pc:sldMkLst>
          <pc:docMk/>
          <pc:sldMk cId="905784768" sldId="432"/>
        </pc:sldMkLst>
        <pc:spChg chg="mod">
          <ac:chgData name="Valentin Grigorean [Intern]" userId="S::valentin.grigorean@endava.com::64f2fcd3-9867-4e2d-a7db-cd70f2c6e03c" providerId="AD" clId="Web-{0228E309-1A7F-4CF7-A207-2949363850F4}" dt="2021-07-23T11:24:00.572" v="3" actId="20577"/>
          <ac:spMkLst>
            <pc:docMk/>
            <pc:sldMk cId="905784768" sldId="432"/>
            <ac:spMk id="12" creationId="{E515FC25-59CC-456D-A029-C0F0C5B36B36}"/>
          </ac:spMkLst>
        </pc:spChg>
      </pc:sldChg>
    </pc:docChg>
  </pc:docChgLst>
  <pc:docChgLst>
    <pc:chgData name="Valentin Grigorean [Intern]" userId="S::valentin.grigorean@endava.com::64f2fcd3-9867-4e2d-a7db-cd70f2c6e03c" providerId="AD" clId="Web-{5DA6DF81-192B-4C9A-AD42-DD504CC4AD4E}"/>
    <pc:docChg chg="modSld">
      <pc:chgData name="Valentin Grigorean [Intern]" userId="S::valentin.grigorean@endava.com::64f2fcd3-9867-4e2d-a7db-cd70f2c6e03c" providerId="AD" clId="Web-{5DA6DF81-192B-4C9A-AD42-DD504CC4AD4E}" dt="2021-07-23T11:17:06.448" v="0" actId="14100"/>
      <pc:docMkLst>
        <pc:docMk/>
      </pc:docMkLst>
      <pc:sldChg chg="modSp">
        <pc:chgData name="Valentin Grigorean [Intern]" userId="S::valentin.grigorean@endava.com::64f2fcd3-9867-4e2d-a7db-cd70f2c6e03c" providerId="AD" clId="Web-{5DA6DF81-192B-4C9A-AD42-DD504CC4AD4E}" dt="2021-07-23T11:17:06.448" v="0" actId="14100"/>
        <pc:sldMkLst>
          <pc:docMk/>
          <pc:sldMk cId="905784768" sldId="432"/>
        </pc:sldMkLst>
        <pc:spChg chg="mod">
          <ac:chgData name="Valentin Grigorean [Intern]" userId="S::valentin.grigorean@endava.com::64f2fcd3-9867-4e2d-a7db-cd70f2c6e03c" providerId="AD" clId="Web-{5DA6DF81-192B-4C9A-AD42-DD504CC4AD4E}" dt="2021-07-23T11:17:06.448" v="0" actId="14100"/>
          <ac:spMkLst>
            <pc:docMk/>
            <pc:sldMk cId="905784768" sldId="432"/>
            <ac:spMk id="12" creationId="{E515FC25-59CC-456D-A029-C0F0C5B36B36}"/>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endParaRPr lang="en-GB"/>
          </a:p>
        </p:txBody>
      </p:sp>
      <p:sp>
        <p:nvSpPr>
          <p:cNvPr id="3" name="Date Placeholder 2"/>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F4985468-EA09-47E3-8036-5BF84197CAEF}" type="datetimeFigureOut">
              <a:rPr lang="en-GB" smtClean="0"/>
              <a:t>22/07/2022</a:t>
            </a:fld>
            <a:endParaRPr lang="en-GB"/>
          </a:p>
        </p:txBody>
      </p:sp>
      <p:sp>
        <p:nvSpPr>
          <p:cNvPr id="4" name="Footer Placeholder 3"/>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D7B2011F-DB26-4689-9E20-378C13B1A818}" type="slidenum">
              <a:rPr lang="en-GB" smtClean="0"/>
              <a:t>‹#›</a:t>
            </a:fld>
            <a:endParaRPr lang="en-GB"/>
          </a:p>
        </p:txBody>
      </p:sp>
    </p:spTree>
    <p:extLst>
      <p:ext uri="{BB962C8B-B14F-4D97-AF65-F5344CB8AC3E}">
        <p14:creationId xmlns:p14="http://schemas.microsoft.com/office/powerpoint/2010/main" val="9165702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endParaRPr lang="en-GB"/>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C303BD5E-F603-431C-B79D-697385AE35AF}" type="datetimeFigureOut">
              <a:rPr lang="en-GB" smtClean="0"/>
              <a:t>22/07/2022</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DC59FDB4-792A-4C30-B3CA-9A37EF575B96}" type="slidenum">
              <a:rPr lang="en-GB" smtClean="0"/>
              <a:t>‹#›</a:t>
            </a:fld>
            <a:endParaRPr lang="en-GB"/>
          </a:p>
        </p:txBody>
      </p:sp>
    </p:spTree>
    <p:extLst>
      <p:ext uri="{BB962C8B-B14F-4D97-AF65-F5344CB8AC3E}">
        <p14:creationId xmlns:p14="http://schemas.microsoft.com/office/powerpoint/2010/main" val="10521045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a:p>
        </p:txBody>
      </p:sp>
      <p:sp>
        <p:nvSpPr>
          <p:cNvPr id="4" name="Slide Number Placeholder 3"/>
          <p:cNvSpPr>
            <a:spLocks noGrp="1"/>
          </p:cNvSpPr>
          <p:nvPr>
            <p:ph type="sldNum" sz="quarter" idx="5"/>
          </p:nvPr>
        </p:nvSpPr>
        <p:spPr/>
        <p:txBody>
          <a:bodyPr/>
          <a:lstStyle/>
          <a:p>
            <a:fld id="{DC59FDB4-792A-4C30-B3CA-9A37EF575B96}" type="slidenum">
              <a:rPr lang="en-GB" smtClean="0"/>
              <a:t>3</a:t>
            </a:fld>
            <a:endParaRPr lang="en-GB"/>
          </a:p>
        </p:txBody>
      </p:sp>
    </p:spTree>
    <p:extLst>
      <p:ext uri="{BB962C8B-B14F-4D97-AF65-F5344CB8AC3E}">
        <p14:creationId xmlns:p14="http://schemas.microsoft.com/office/powerpoint/2010/main" val="28191101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59FDB4-792A-4C30-B3CA-9A37EF575B96}" type="slidenum">
              <a:rPr lang="en-GB" smtClean="0"/>
              <a:t>4</a:t>
            </a:fld>
            <a:endParaRPr lang="en-GB"/>
          </a:p>
        </p:txBody>
      </p:sp>
    </p:spTree>
    <p:extLst>
      <p:ext uri="{BB962C8B-B14F-4D97-AF65-F5344CB8AC3E}">
        <p14:creationId xmlns:p14="http://schemas.microsoft.com/office/powerpoint/2010/main" val="5538958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a:p>
        </p:txBody>
      </p:sp>
      <p:sp>
        <p:nvSpPr>
          <p:cNvPr id="4" name="Slide Number Placeholder 3"/>
          <p:cNvSpPr>
            <a:spLocks noGrp="1"/>
          </p:cNvSpPr>
          <p:nvPr>
            <p:ph type="sldNum" sz="quarter" idx="5"/>
          </p:nvPr>
        </p:nvSpPr>
        <p:spPr/>
        <p:txBody>
          <a:bodyPr/>
          <a:lstStyle/>
          <a:p>
            <a:fld id="{DC59FDB4-792A-4C30-B3CA-9A37EF575B96}" type="slidenum">
              <a:rPr lang="en-GB" smtClean="0"/>
              <a:t>5</a:t>
            </a:fld>
            <a:endParaRPr lang="en-GB"/>
          </a:p>
        </p:txBody>
      </p:sp>
    </p:spTree>
    <p:extLst>
      <p:ext uri="{BB962C8B-B14F-4D97-AF65-F5344CB8AC3E}">
        <p14:creationId xmlns:p14="http://schemas.microsoft.com/office/powerpoint/2010/main" val="9643088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a:p>
        </p:txBody>
      </p:sp>
      <p:sp>
        <p:nvSpPr>
          <p:cNvPr id="4" name="Slide Number Placeholder 3"/>
          <p:cNvSpPr>
            <a:spLocks noGrp="1"/>
          </p:cNvSpPr>
          <p:nvPr>
            <p:ph type="sldNum" sz="quarter" idx="5"/>
          </p:nvPr>
        </p:nvSpPr>
        <p:spPr/>
        <p:txBody>
          <a:bodyPr/>
          <a:lstStyle/>
          <a:p>
            <a:fld id="{DC59FDB4-792A-4C30-B3CA-9A37EF575B96}" type="slidenum">
              <a:rPr lang="en-GB" smtClean="0"/>
              <a:t>6</a:t>
            </a:fld>
            <a:endParaRPr lang="en-GB"/>
          </a:p>
        </p:txBody>
      </p:sp>
    </p:spTree>
    <p:extLst>
      <p:ext uri="{BB962C8B-B14F-4D97-AF65-F5344CB8AC3E}">
        <p14:creationId xmlns:p14="http://schemas.microsoft.com/office/powerpoint/2010/main" val="23133515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r>
              <a:rPr lang="en-US"/>
              <a:t>‹#›</a:t>
            </a:r>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6454078-FBCE-4758-9F4C-1C7F78520755}" type="slidenum">
              <a:rPr lang="en-GB" smtClean="0"/>
              <a:t>‹#›</a:t>
            </a:fld>
            <a:endParaRPr lang="en-GB"/>
          </a:p>
        </p:txBody>
      </p:sp>
    </p:spTree>
    <p:extLst>
      <p:ext uri="{BB962C8B-B14F-4D97-AF65-F5344CB8AC3E}">
        <p14:creationId xmlns:p14="http://schemas.microsoft.com/office/powerpoint/2010/main" val="346059630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a:t>
            </a:r>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6454078-FBCE-4758-9F4C-1C7F78520755}" type="slidenum">
              <a:rPr lang="en-GB" smtClean="0"/>
              <a:t>‹#›</a:t>
            </a:fld>
            <a:endParaRPr lang="en-GB"/>
          </a:p>
        </p:txBody>
      </p:sp>
    </p:spTree>
    <p:extLst>
      <p:ext uri="{BB962C8B-B14F-4D97-AF65-F5344CB8AC3E}">
        <p14:creationId xmlns:p14="http://schemas.microsoft.com/office/powerpoint/2010/main" val="320960917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a:t>
            </a:r>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6454078-FBCE-4758-9F4C-1C7F78520755}" type="slidenum">
              <a:rPr lang="en-GB" smtClean="0"/>
              <a:t>‹#›</a:t>
            </a:fld>
            <a:endParaRPr lang="en-GB"/>
          </a:p>
        </p:txBody>
      </p:sp>
    </p:spTree>
    <p:extLst>
      <p:ext uri="{BB962C8B-B14F-4D97-AF65-F5344CB8AC3E}">
        <p14:creationId xmlns:p14="http://schemas.microsoft.com/office/powerpoint/2010/main" val="2076826714"/>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VER">
    <p:spTree>
      <p:nvGrpSpPr>
        <p:cNvPr id="1" name=""/>
        <p:cNvGrpSpPr/>
        <p:nvPr/>
      </p:nvGrpSpPr>
      <p:grpSpPr>
        <a:xfrm>
          <a:off x="0" y="0"/>
          <a:ext cx="0" cy="0"/>
          <a:chOff x="0" y="0"/>
          <a:chExt cx="0" cy="0"/>
        </a:xfrm>
      </p:grpSpPr>
      <p:sp>
        <p:nvSpPr>
          <p:cNvPr id="8" name="TextBox 19"/>
          <p:cNvSpPr txBox="1"/>
          <p:nvPr/>
        </p:nvSpPr>
        <p:spPr>
          <a:xfrm>
            <a:off x="5876739" y="3275115"/>
            <a:ext cx="438537" cy="307777"/>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1DA2AA2-429F-44A3-8B4B-2F1B3950F5A7}" type="slidenum">
              <a:rPr lang="en-GB" sz="2000" smtClean="0">
                <a:solidFill>
                  <a:schemeClr val="bg1"/>
                </a:solidFill>
              </a:rPr>
              <a:pPr algn="ctr"/>
              <a:t>‹#›</a:t>
            </a:fld>
            <a:endParaRPr lang="en-GB" sz="2000">
              <a:solidFill>
                <a:schemeClr val="bg1"/>
              </a:solidFill>
            </a:endParaRPr>
          </a:p>
        </p:txBody>
      </p:sp>
      <p:sp>
        <p:nvSpPr>
          <p:cNvPr id="9" name="Title 1"/>
          <p:cNvSpPr>
            <a:spLocks noGrp="1"/>
          </p:cNvSpPr>
          <p:nvPr>
            <p:ph type="title" hasCustomPrompt="1"/>
          </p:nvPr>
        </p:nvSpPr>
        <p:spPr>
          <a:xfrm>
            <a:off x="1394460" y="3404110"/>
            <a:ext cx="7254240" cy="1063387"/>
          </a:xfrm>
        </p:spPr>
        <p:txBody>
          <a:bodyPr wrap="square" lIns="0" anchor="b" anchorCtr="0">
            <a:normAutofit/>
          </a:bodyPr>
          <a:lstStyle>
            <a:lvl1pPr marL="0" algn="l" defTabSz="914400" rtl="0" eaLnBrk="1" latinLnBrk="0" hangingPunct="1">
              <a:lnSpc>
                <a:spcPct val="70000"/>
              </a:lnSpc>
              <a:spcBef>
                <a:spcPct val="0"/>
              </a:spcBef>
              <a:buNone/>
              <a:defRPr lang="en-GB" sz="4800" b="1" kern="1200" cap="all" baseline="0" dirty="0">
                <a:solidFill>
                  <a:srgbClr val="000000"/>
                </a:solidFill>
                <a:latin typeface="Arial Narrow" charset="0"/>
                <a:ea typeface="Arial Narrow" charset="0"/>
                <a:cs typeface="Arial Narrow" charset="0"/>
              </a:defRPr>
            </a:lvl1pPr>
          </a:lstStyle>
          <a:p>
            <a:r>
              <a:rPr lang="en-US"/>
              <a:t>TITLE GOES HERE. It may stretch to two lines.</a:t>
            </a:r>
            <a:endParaRPr lang="en-GB"/>
          </a:p>
        </p:txBody>
      </p:sp>
      <p:sp>
        <p:nvSpPr>
          <p:cNvPr id="11" name="Content Placeholder 2"/>
          <p:cNvSpPr>
            <a:spLocks noGrp="1"/>
          </p:cNvSpPr>
          <p:nvPr>
            <p:ph idx="13" hasCustomPrompt="1"/>
          </p:nvPr>
        </p:nvSpPr>
        <p:spPr>
          <a:xfrm>
            <a:off x="1394460" y="4533900"/>
            <a:ext cx="7254240" cy="1042606"/>
          </a:xfrm>
        </p:spPr>
        <p:txBody>
          <a:bodyPr lIns="0"/>
          <a:lstStyle>
            <a:lvl1pPr marL="342900" marR="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lang="en-US" sz="2200" b="0" kern="1200" cap="all" baseline="0">
                <a:solidFill>
                  <a:srgbClr val="000000"/>
                </a:solidFill>
                <a:latin typeface="Arial Narrow Bold" panose="020B0706020202030204" pitchFamily="34" charset="0"/>
                <a:ea typeface="Arial" charset="0"/>
                <a:cs typeface="Arial" charset="0"/>
              </a:defRPr>
            </a:lvl1pPr>
            <a:lvl2pPr marL="0" indent="0" algn="l">
              <a:buNone/>
              <a:defRPr sz="1600">
                <a:solidFill>
                  <a:srgbClr val="4A4E52"/>
                </a:solidFill>
              </a:defRPr>
            </a:lvl2pPr>
            <a:lvl3pPr marL="1257300" indent="-342900">
              <a:buClr>
                <a:srgbClr val="81ADB5"/>
              </a:buClr>
              <a:buFont typeface="Arial" panose="020B0604020202020204" pitchFamily="34" charset="0"/>
              <a:buChar char="•"/>
              <a:defRPr sz="1600">
                <a:solidFill>
                  <a:srgbClr val="4A4E52"/>
                </a:solidFill>
              </a:defRPr>
            </a:lvl3pPr>
            <a:lvl4pPr marL="1600200" indent="-228600">
              <a:buFont typeface="Calibri" panose="020F0502020204030204" pitchFamily="34" charset="0"/>
              <a:buChar char="-"/>
              <a:defRPr sz="1500">
                <a:solidFill>
                  <a:srgbClr val="4A4E52"/>
                </a:solidFill>
              </a:defRPr>
            </a:lvl4pPr>
            <a:lvl5pPr>
              <a:defRPr>
                <a:solidFill>
                  <a:srgbClr val="4A4E52"/>
                </a:solidFill>
              </a:defRPr>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This is subtitle text it can It can also go to additional lines if necessary. If this goes to multiple lines it looks like this.</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a:p>
          <a:p>
            <a:pPr lvl="0"/>
            <a:endParaRPr lang="en-US"/>
          </a:p>
          <a:p>
            <a:pPr lvl="1"/>
            <a:endParaRPr lang="en-US"/>
          </a:p>
          <a:p>
            <a:pPr lvl="1"/>
            <a:endParaRPr lang="en-US"/>
          </a:p>
          <a:p>
            <a:pPr lvl="1"/>
            <a:endParaRPr lang="en-US"/>
          </a:p>
        </p:txBody>
      </p:sp>
      <p:pic>
        <p:nvPicPr>
          <p:cNvPr id="12" name="endava-new-logo.png"/>
          <p:cNvPicPr>
            <a:picLocks noChangeAspect="1"/>
          </p:cNvPicPr>
          <p:nvPr userDrawn="1"/>
        </p:nvPicPr>
        <p:blipFill>
          <a:blip r:embed="rId2"/>
          <a:stretch>
            <a:fillRect/>
          </a:stretch>
        </p:blipFill>
        <p:spPr>
          <a:xfrm>
            <a:off x="785605" y="1190270"/>
            <a:ext cx="2440870" cy="806337"/>
          </a:xfrm>
          <a:prstGeom prst="rect">
            <a:avLst/>
          </a:prstGeom>
          <a:ln w="12700">
            <a:miter lim="400000"/>
          </a:ln>
        </p:spPr>
      </p:pic>
    </p:spTree>
    <p:extLst>
      <p:ext uri="{BB962C8B-B14F-4D97-AF65-F5344CB8AC3E}">
        <p14:creationId xmlns:p14="http://schemas.microsoft.com/office/powerpoint/2010/main" val="30310052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8" name="TextBox 19"/>
          <p:cNvSpPr txBox="1"/>
          <p:nvPr/>
        </p:nvSpPr>
        <p:spPr>
          <a:xfrm>
            <a:off x="5337995" y="2665515"/>
            <a:ext cx="438537" cy="307777"/>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1DA2AA2-429F-44A3-8B4B-2F1B3950F5A7}" type="slidenum">
              <a:rPr lang="en-GB" sz="2000" smtClean="0">
                <a:solidFill>
                  <a:schemeClr val="bg1"/>
                </a:solidFill>
              </a:rPr>
              <a:pPr algn="ctr"/>
              <a:t>‹#›</a:t>
            </a:fld>
            <a:endParaRPr lang="en-GB" sz="2000">
              <a:solidFill>
                <a:schemeClr val="bg1"/>
              </a:solidFill>
            </a:endParaRPr>
          </a:p>
        </p:txBody>
      </p:sp>
      <p:sp>
        <p:nvSpPr>
          <p:cNvPr id="9" name="Title 1"/>
          <p:cNvSpPr>
            <a:spLocks noGrp="1"/>
          </p:cNvSpPr>
          <p:nvPr>
            <p:ph type="title" hasCustomPrompt="1"/>
          </p:nvPr>
        </p:nvSpPr>
        <p:spPr>
          <a:xfrm>
            <a:off x="806824" y="996707"/>
            <a:ext cx="4186165" cy="660738"/>
          </a:xfrm>
        </p:spPr>
        <p:txBody>
          <a:bodyPr wrap="square" lIns="0" anchor="t" anchorCtr="0">
            <a:normAutofit/>
          </a:bodyPr>
          <a:lstStyle>
            <a:lvl1pPr marL="0" algn="l" defTabSz="914400" rtl="0" eaLnBrk="1" latinLnBrk="0" hangingPunct="1">
              <a:lnSpc>
                <a:spcPct val="70000"/>
              </a:lnSpc>
              <a:spcBef>
                <a:spcPct val="0"/>
              </a:spcBef>
              <a:buNone/>
              <a:defRPr lang="en-GB" sz="4800" b="1" kern="1200" cap="all" baseline="0" dirty="0">
                <a:solidFill>
                  <a:srgbClr val="000000"/>
                </a:solidFill>
                <a:latin typeface="Arial Narrow" charset="0"/>
                <a:ea typeface="Arial Narrow" charset="0"/>
                <a:cs typeface="Arial Narrow" charset="0"/>
              </a:defRPr>
            </a:lvl1pPr>
          </a:lstStyle>
          <a:p>
            <a:r>
              <a:rPr lang="en-US"/>
              <a:t>AGENDA</a:t>
            </a:r>
            <a:endParaRPr lang="en-GB"/>
          </a:p>
        </p:txBody>
      </p:sp>
      <p:sp>
        <p:nvSpPr>
          <p:cNvPr id="28" name="TextBox 19"/>
          <p:cNvSpPr txBox="1"/>
          <p:nvPr userDrawn="1"/>
        </p:nvSpPr>
        <p:spPr>
          <a:xfrm>
            <a:off x="198454" y="6478399"/>
            <a:ext cx="438537" cy="184666"/>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1DA2AA2-429F-44A3-8B4B-2F1B3950F5A7}" type="slidenum">
              <a:rPr lang="en-GB" sz="1200" baseline="0" smtClean="0">
                <a:solidFill>
                  <a:srgbClr val="000000"/>
                </a:solidFill>
                <a:latin typeface="Arial Narrow Bold" panose="020B0706020202030204" pitchFamily="34" charset="0"/>
              </a:rPr>
              <a:pPr algn="ctr"/>
              <a:t>‹#›</a:t>
            </a:fld>
            <a:endParaRPr lang="en-GB" sz="1200" baseline="0">
              <a:solidFill>
                <a:srgbClr val="000000"/>
              </a:solidFill>
              <a:latin typeface="Arial Narrow Bold" panose="020B0706020202030204" pitchFamily="34" charset="0"/>
            </a:endParaRPr>
          </a:p>
        </p:txBody>
      </p:sp>
      <p:sp>
        <p:nvSpPr>
          <p:cNvPr id="29" name="Shape 149"/>
          <p:cNvSpPr/>
          <p:nvPr userDrawn="1"/>
        </p:nvSpPr>
        <p:spPr>
          <a:xfrm>
            <a:off x="334119" y="6274519"/>
            <a:ext cx="11537176" cy="59606"/>
          </a:xfrm>
          <a:prstGeom prst="line">
            <a:avLst/>
          </a:prstGeom>
          <a:ln w="3175" cap="rnd">
            <a:solidFill>
              <a:srgbClr val="A6AAA9"/>
            </a:solidFill>
            <a:custDash>
              <a:ds d="100000" sp="200000"/>
            </a:custDash>
          </a:ln>
        </p:spPr>
        <p:txBody>
          <a:bodyPr lIns="50800" tIns="50800" rIns="50800" bIns="50800" anchor="ctr"/>
          <a:lstStyle/>
          <a:p>
            <a:pPr defTabSz="800100">
              <a:defRPr sz="4600">
                <a:solidFill>
                  <a:srgbClr val="FFFFFF"/>
                </a:solidFill>
                <a:effectLst>
                  <a:outerShdw blurRad="38100" dist="64529" dir="2700000" rotWithShape="0">
                    <a:srgbClr val="000000">
                      <a:alpha val="48275"/>
                    </a:srgbClr>
                  </a:outerShdw>
                </a:effectLst>
                <a:latin typeface="Helvetica Neue Light"/>
                <a:ea typeface="Helvetica Neue Light"/>
                <a:cs typeface="Helvetica Neue Light"/>
                <a:sym typeface="Helvetica Neue Light"/>
              </a:defRPr>
            </a:pPr>
            <a:endParaRPr/>
          </a:p>
        </p:txBody>
      </p:sp>
      <p:sp>
        <p:nvSpPr>
          <p:cNvPr id="15" name="Content Placeholder 2"/>
          <p:cNvSpPr>
            <a:spLocks noGrp="1"/>
          </p:cNvSpPr>
          <p:nvPr>
            <p:ph idx="14" hasCustomPrompt="1"/>
          </p:nvPr>
        </p:nvSpPr>
        <p:spPr>
          <a:xfrm>
            <a:off x="806824" y="2016874"/>
            <a:ext cx="9682333" cy="3934346"/>
          </a:xfrm>
        </p:spPr>
        <p:txBody>
          <a:bodyPr wrap="none" lIns="0">
            <a:noAutofit/>
          </a:bodyPr>
          <a:lstStyle>
            <a:lvl1pPr marL="457200" marR="0" indent="-457200" algn="l" defTabSz="914400" rtl="0" eaLnBrk="1" fontAlgn="auto" latinLnBrk="0" hangingPunct="1">
              <a:lnSpc>
                <a:spcPct val="90000"/>
              </a:lnSpc>
              <a:spcBef>
                <a:spcPts val="1000"/>
              </a:spcBef>
              <a:spcAft>
                <a:spcPts val="0"/>
              </a:spcAft>
              <a:buClr>
                <a:srgbClr val="DE411B"/>
              </a:buClr>
              <a:buSzTx/>
              <a:buFont typeface="Wingdings" panose="05000000000000000000" pitchFamily="2" charset="2"/>
              <a:buChar char="§"/>
              <a:tabLst/>
              <a:defRPr lang="en-US" sz="3300" b="0" kern="1200" cap="all" baseline="0" dirty="0" smtClean="0">
                <a:solidFill>
                  <a:srgbClr val="000000"/>
                </a:solidFill>
                <a:latin typeface="Arial Narrow Bold" panose="020B0706020202030204" pitchFamily="34" charset="0"/>
                <a:ea typeface="Arial" charset="0"/>
                <a:cs typeface="Arial" charset="0"/>
              </a:defRPr>
            </a:lvl1pPr>
            <a:lvl2pPr marL="0" indent="0" algn="l">
              <a:buNone/>
              <a:defRPr sz="1600">
                <a:solidFill>
                  <a:srgbClr val="4A4E52"/>
                </a:solidFill>
              </a:defRPr>
            </a:lvl2pPr>
            <a:lvl3pPr marL="1257300" indent="-342900">
              <a:buClr>
                <a:srgbClr val="81ADB5"/>
              </a:buClr>
              <a:buFont typeface="Arial" panose="020B0604020202020204" pitchFamily="34" charset="0"/>
              <a:buChar char="•"/>
              <a:defRPr sz="1600">
                <a:solidFill>
                  <a:srgbClr val="4A4E52"/>
                </a:solidFill>
              </a:defRPr>
            </a:lvl3pPr>
            <a:lvl4pPr marL="1600200" indent="-228600">
              <a:buFont typeface="Calibri" panose="020F0502020204030204" pitchFamily="34" charset="0"/>
              <a:buChar char="-"/>
              <a:defRPr sz="1500">
                <a:solidFill>
                  <a:srgbClr val="4A4E52"/>
                </a:solidFill>
              </a:defRPr>
            </a:lvl4pPr>
            <a:lvl5pPr>
              <a:defRPr>
                <a:solidFill>
                  <a:srgbClr val="4A4E52"/>
                </a:solidFill>
              </a:defRPr>
            </a:lvl5pPr>
          </a:lstStyle>
          <a:p>
            <a:pPr marL="0" marR="0" lvl="0" indent="0" algn="ctr" defTabSz="914400" rtl="0" eaLnBrk="1" fontAlgn="auto" latinLnBrk="0" hangingPunct="1">
              <a:lnSpc>
                <a:spcPct val="90000"/>
              </a:lnSpc>
              <a:spcBef>
                <a:spcPts val="1000"/>
              </a:spcBef>
              <a:spcAft>
                <a:spcPts val="0"/>
              </a:spcAft>
              <a:buClrTx/>
              <a:buSzTx/>
              <a:tabLst/>
              <a:defRPr/>
            </a:pPr>
            <a:r>
              <a:rPr lang="en-US"/>
              <a:t>First topics on the agenda</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a:p>
          <a:p>
            <a:pPr lvl="0"/>
            <a:endParaRPr lang="en-US"/>
          </a:p>
          <a:p>
            <a:pPr lvl="1"/>
            <a:endParaRPr lang="en-US"/>
          </a:p>
          <a:p>
            <a:pPr lvl="1"/>
            <a:endParaRPr lang="en-US"/>
          </a:p>
          <a:p>
            <a:pPr lvl="1"/>
            <a:endParaRPr lang="en-US"/>
          </a:p>
        </p:txBody>
      </p:sp>
      <p:pic>
        <p:nvPicPr>
          <p:cNvPr id="12" name="Picture 11"/>
          <p:cNvPicPr>
            <a:picLocks noChangeAspect="1"/>
          </p:cNvPicPr>
          <p:nvPr userDrawn="1"/>
        </p:nvPicPr>
        <p:blipFill>
          <a:blip r:embed="rId2"/>
          <a:stretch>
            <a:fillRect/>
          </a:stretch>
        </p:blipFill>
        <p:spPr>
          <a:xfrm>
            <a:off x="11058524" y="6445284"/>
            <a:ext cx="812771" cy="268215"/>
          </a:xfrm>
          <a:prstGeom prst="rect">
            <a:avLst/>
          </a:prstGeom>
        </p:spPr>
      </p:pic>
      <p:sp>
        <p:nvSpPr>
          <p:cNvPr id="13" name="Text Placeholder 1"/>
          <p:cNvSpPr txBox="1">
            <a:spLocks/>
          </p:cNvSpPr>
          <p:nvPr userDrawn="1"/>
        </p:nvSpPr>
        <p:spPr>
          <a:xfrm flipH="1">
            <a:off x="806824" y="1708920"/>
            <a:ext cx="10546976" cy="17321"/>
          </a:xfrm>
          <a:prstGeom prst="line">
            <a:avLst/>
          </a:prstGeom>
          <a:ln w="31750" cap="rnd">
            <a:solidFill>
              <a:srgbClr val="000000"/>
            </a:solidFill>
            <a:prstDash val="sysDot"/>
            <a:round/>
          </a:ln>
          <a:extLst>
            <a:ext uri="{C572A759-6A51-4108-AA02-DFA0A04FC94B}">
              <ma14:wrappingTextBoxFlag xmlns="" xmlns:ma14="http://schemas.microsoft.com/office/mac/drawingml/2011/main" val="1"/>
            </a:ext>
          </a:extLst>
        </p:spPr>
        <p:txBody>
          <a:bodyPr lIns="50800" tIns="50800" rIns="50800" bIns="50800" anchor="ctr"/>
          <a:lstStyle>
            <a:lvl1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1pPr>
            <a:lvl2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2pPr>
            <a:lvl3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3pPr>
            <a:lvl4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4pPr>
            <a:lvl5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5pPr>
            <a:lvl6pPr marL="0" marR="0" indent="24130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6pPr>
            <a:lvl7pPr marL="0" marR="0" indent="46990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7pPr>
            <a:lvl8pPr marL="0" marR="0" indent="71120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8pPr>
            <a:lvl9pPr marL="0" marR="0" indent="95250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9pPr>
          </a:lstStyle>
          <a:p>
            <a:pPr hangingPunct="1"/>
            <a:endParaRPr lang="en-US"/>
          </a:p>
        </p:txBody>
      </p:sp>
    </p:spTree>
    <p:extLst>
      <p:ext uri="{BB962C8B-B14F-4D97-AF65-F5344CB8AC3E}">
        <p14:creationId xmlns:p14="http://schemas.microsoft.com/office/powerpoint/2010/main" val="30739690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SLIDE">
    <p:spTree>
      <p:nvGrpSpPr>
        <p:cNvPr id="1" name=""/>
        <p:cNvGrpSpPr/>
        <p:nvPr/>
      </p:nvGrpSpPr>
      <p:grpSpPr>
        <a:xfrm>
          <a:off x="0" y="0"/>
          <a:ext cx="0" cy="0"/>
          <a:chOff x="0" y="0"/>
          <a:chExt cx="0" cy="0"/>
        </a:xfrm>
      </p:grpSpPr>
      <p:sp>
        <p:nvSpPr>
          <p:cNvPr id="8" name="TextBox 19"/>
          <p:cNvSpPr txBox="1"/>
          <p:nvPr/>
        </p:nvSpPr>
        <p:spPr>
          <a:xfrm>
            <a:off x="5876739" y="3275115"/>
            <a:ext cx="438537" cy="307777"/>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1DA2AA2-429F-44A3-8B4B-2F1B3950F5A7}" type="slidenum">
              <a:rPr lang="en-GB" sz="2000" smtClean="0">
                <a:solidFill>
                  <a:schemeClr val="bg1"/>
                </a:solidFill>
              </a:rPr>
              <a:pPr algn="ctr"/>
              <a:t>‹#›</a:t>
            </a:fld>
            <a:endParaRPr lang="en-GB" sz="2000">
              <a:solidFill>
                <a:schemeClr val="bg1"/>
              </a:solidFill>
            </a:endParaRPr>
          </a:p>
        </p:txBody>
      </p:sp>
      <p:sp>
        <p:nvSpPr>
          <p:cNvPr id="20" name="TextBox 19"/>
          <p:cNvSpPr txBox="1"/>
          <p:nvPr userDrawn="1"/>
        </p:nvSpPr>
        <p:spPr>
          <a:xfrm>
            <a:off x="198454" y="6478399"/>
            <a:ext cx="438537" cy="184666"/>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1DA2AA2-429F-44A3-8B4B-2F1B3950F5A7}" type="slidenum">
              <a:rPr lang="en-GB" sz="1200" baseline="0" smtClean="0">
                <a:solidFill>
                  <a:srgbClr val="000000"/>
                </a:solidFill>
                <a:latin typeface="Arial Narrow Bold" panose="020B0706020202030204" pitchFamily="34" charset="0"/>
              </a:rPr>
              <a:pPr algn="ctr"/>
              <a:t>‹#›</a:t>
            </a:fld>
            <a:endParaRPr lang="en-GB" sz="1200" baseline="0">
              <a:solidFill>
                <a:srgbClr val="000000"/>
              </a:solidFill>
              <a:latin typeface="Arial Narrow Bold" panose="020B0706020202030204" pitchFamily="34" charset="0"/>
            </a:endParaRPr>
          </a:p>
        </p:txBody>
      </p:sp>
      <p:sp>
        <p:nvSpPr>
          <p:cNvPr id="21" name="Shape 149"/>
          <p:cNvSpPr/>
          <p:nvPr userDrawn="1"/>
        </p:nvSpPr>
        <p:spPr>
          <a:xfrm>
            <a:off x="334119" y="6274519"/>
            <a:ext cx="11537176" cy="59606"/>
          </a:xfrm>
          <a:prstGeom prst="line">
            <a:avLst/>
          </a:prstGeom>
          <a:ln w="3175" cap="rnd">
            <a:solidFill>
              <a:srgbClr val="A6AAA9"/>
            </a:solidFill>
            <a:custDash>
              <a:ds d="100000" sp="200000"/>
            </a:custDash>
          </a:ln>
        </p:spPr>
        <p:txBody>
          <a:bodyPr lIns="50800" tIns="50800" rIns="50800" bIns="50800" anchor="ctr"/>
          <a:lstStyle/>
          <a:p>
            <a:pPr defTabSz="800100">
              <a:defRPr sz="4600">
                <a:solidFill>
                  <a:srgbClr val="FFFFFF"/>
                </a:solidFill>
                <a:effectLst>
                  <a:outerShdw blurRad="38100" dist="64529" dir="2700000" rotWithShape="0">
                    <a:srgbClr val="000000">
                      <a:alpha val="48275"/>
                    </a:srgbClr>
                  </a:outerShdw>
                </a:effectLst>
                <a:latin typeface="Helvetica Neue Light"/>
                <a:ea typeface="Helvetica Neue Light"/>
                <a:cs typeface="Helvetica Neue Light"/>
                <a:sym typeface="Helvetica Neue Light"/>
              </a:defRPr>
            </a:pPr>
            <a:endParaRPr/>
          </a:p>
        </p:txBody>
      </p:sp>
      <p:pic>
        <p:nvPicPr>
          <p:cNvPr id="25" name="Picture 24"/>
          <p:cNvPicPr>
            <a:picLocks noChangeAspect="1"/>
          </p:cNvPicPr>
          <p:nvPr userDrawn="1"/>
        </p:nvPicPr>
        <p:blipFill>
          <a:blip r:embed="rId2"/>
          <a:stretch>
            <a:fillRect/>
          </a:stretch>
        </p:blipFill>
        <p:spPr>
          <a:xfrm>
            <a:off x="11058524" y="6445284"/>
            <a:ext cx="812771" cy="268215"/>
          </a:xfrm>
          <a:prstGeom prst="rect">
            <a:avLst/>
          </a:prstGeom>
        </p:spPr>
      </p:pic>
      <p:sp>
        <p:nvSpPr>
          <p:cNvPr id="17" name="Text Placeholder 1"/>
          <p:cNvSpPr txBox="1">
            <a:spLocks/>
          </p:cNvSpPr>
          <p:nvPr userDrawn="1"/>
        </p:nvSpPr>
        <p:spPr>
          <a:xfrm flipH="1">
            <a:off x="806824" y="1290244"/>
            <a:ext cx="10546976" cy="17321"/>
          </a:xfrm>
          <a:prstGeom prst="line">
            <a:avLst/>
          </a:prstGeom>
          <a:ln w="31750" cap="rnd">
            <a:solidFill>
              <a:srgbClr val="000000"/>
            </a:solidFill>
            <a:prstDash val="sysDot"/>
            <a:round/>
          </a:ln>
          <a:extLst>
            <a:ext uri="{C572A759-6A51-4108-AA02-DFA0A04FC94B}">
              <ma14:wrappingTextBoxFlag xmlns="" xmlns:ma14="http://schemas.microsoft.com/office/mac/drawingml/2011/main" val="1"/>
            </a:ext>
          </a:extLst>
        </p:spPr>
        <p:txBody>
          <a:bodyPr lIns="50800" tIns="50800" rIns="50800" bIns="50800" anchor="ctr"/>
          <a:lstStyle>
            <a:lvl1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1pPr>
            <a:lvl2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2pPr>
            <a:lvl3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3pPr>
            <a:lvl4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4pPr>
            <a:lvl5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5pPr>
            <a:lvl6pPr marL="0" marR="0" indent="24130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6pPr>
            <a:lvl7pPr marL="0" marR="0" indent="46990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7pPr>
            <a:lvl8pPr marL="0" marR="0" indent="71120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8pPr>
            <a:lvl9pPr marL="0" marR="0" indent="95250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9pPr>
          </a:lstStyle>
          <a:p>
            <a:pPr hangingPunct="1"/>
            <a:endParaRPr lang="en-US"/>
          </a:p>
        </p:txBody>
      </p:sp>
      <p:sp>
        <p:nvSpPr>
          <p:cNvPr id="22" name="Title 1"/>
          <p:cNvSpPr>
            <a:spLocks noGrp="1"/>
          </p:cNvSpPr>
          <p:nvPr>
            <p:ph type="title" hasCustomPrompt="1"/>
          </p:nvPr>
        </p:nvSpPr>
        <p:spPr>
          <a:xfrm>
            <a:off x="1210833" y="159908"/>
            <a:ext cx="9831977" cy="1025980"/>
          </a:xfrm>
        </p:spPr>
        <p:txBody>
          <a:bodyPr lIns="0" anchor="b" anchorCtr="1">
            <a:normAutofit/>
          </a:bodyPr>
          <a:lstStyle>
            <a:lvl1pPr marL="0" algn="ctr" defTabSz="914400" rtl="0" eaLnBrk="1" latinLnBrk="0" hangingPunct="1">
              <a:lnSpc>
                <a:spcPct val="70000"/>
              </a:lnSpc>
              <a:spcBef>
                <a:spcPct val="0"/>
              </a:spcBef>
              <a:buNone/>
              <a:defRPr lang="en-GB" sz="3600" b="1" kern="1200" cap="all" baseline="0" dirty="0">
                <a:solidFill>
                  <a:srgbClr val="000000"/>
                </a:solidFill>
                <a:latin typeface="Arial Narrow" charset="0"/>
                <a:ea typeface="Arial Narrow" charset="0"/>
                <a:cs typeface="Arial Narrow" charset="0"/>
              </a:defRPr>
            </a:lvl1pPr>
          </a:lstStyle>
          <a:p>
            <a:r>
              <a:rPr lang="en-US"/>
              <a:t>Page title</a:t>
            </a:r>
            <a:endParaRPr lang="en-GB"/>
          </a:p>
        </p:txBody>
      </p:sp>
      <p:sp>
        <p:nvSpPr>
          <p:cNvPr id="30" name="Content Placeholder 2"/>
          <p:cNvSpPr>
            <a:spLocks noGrp="1"/>
          </p:cNvSpPr>
          <p:nvPr>
            <p:ph idx="19" hasCustomPrompt="1"/>
          </p:nvPr>
        </p:nvSpPr>
        <p:spPr>
          <a:xfrm>
            <a:off x="1218690" y="1866607"/>
            <a:ext cx="9831977" cy="424732"/>
          </a:xfrm>
        </p:spPr>
        <p:txBody>
          <a:bodyPr lIns="0" anchor="b" anchorCtr="0">
            <a:sp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2400" b="1" kern="1200" cap="all" baseline="0" dirty="0" smtClean="0">
                <a:solidFill>
                  <a:srgbClr val="DF411C"/>
                </a:solidFill>
                <a:latin typeface="+mj-lt"/>
                <a:ea typeface="Arial" charset="0"/>
                <a:cs typeface="Arial" charset="0"/>
              </a:defRPr>
            </a:lvl1pPr>
            <a:lvl2pPr marL="0" indent="0" algn="l">
              <a:buNone/>
              <a:defRPr sz="1600">
                <a:solidFill>
                  <a:srgbClr val="4A4E52"/>
                </a:solidFill>
              </a:defRPr>
            </a:lvl2pPr>
            <a:lvl3pPr marL="1257300" indent="-342900">
              <a:buClr>
                <a:srgbClr val="81ADB5"/>
              </a:buClr>
              <a:buFont typeface="Arial" panose="020B0604020202020204" pitchFamily="34" charset="0"/>
              <a:buChar char="•"/>
              <a:defRPr sz="1600">
                <a:solidFill>
                  <a:srgbClr val="4A4E52"/>
                </a:solidFill>
              </a:defRPr>
            </a:lvl3pPr>
            <a:lvl4pPr marL="1600200" indent="-228600">
              <a:buFont typeface="Calibri" panose="020F0502020204030204" pitchFamily="34" charset="0"/>
              <a:buChar char="-"/>
              <a:defRPr sz="1500">
                <a:solidFill>
                  <a:srgbClr val="4A4E52"/>
                </a:solidFill>
              </a:defRPr>
            </a:lvl4pPr>
            <a:lvl5pPr>
              <a:defRPr>
                <a:solidFill>
                  <a:srgbClr val="4A4E52"/>
                </a:solidFill>
              </a:defRPr>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Insert text here</a:t>
            </a:r>
          </a:p>
        </p:txBody>
      </p:sp>
      <p:sp>
        <p:nvSpPr>
          <p:cNvPr id="16" name="Content Placeholder 2"/>
          <p:cNvSpPr>
            <a:spLocks noGrp="1"/>
          </p:cNvSpPr>
          <p:nvPr>
            <p:ph idx="22"/>
          </p:nvPr>
        </p:nvSpPr>
        <p:spPr>
          <a:xfrm>
            <a:off x="1218690" y="3360613"/>
            <a:ext cx="9831977" cy="1201232"/>
          </a:xfrm>
        </p:spPr>
        <p:txBody>
          <a:bodyPr lIns="0" anchor="t" anchorCtr="0">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800" b="0" kern="1200" cap="none" baseline="0" dirty="0" smtClean="0">
                <a:solidFill>
                  <a:schemeClr val="tx1"/>
                </a:solidFill>
                <a:latin typeface="+mn-lt"/>
                <a:ea typeface="Arial" charset="0"/>
                <a:cs typeface="Arial" charset="0"/>
              </a:defRPr>
            </a:lvl1pPr>
            <a:lvl2pPr marL="0" indent="0" algn="ctr">
              <a:buFontTx/>
              <a:buNone/>
              <a:defRPr sz="1600">
                <a:solidFill>
                  <a:schemeClr val="tx1"/>
                </a:solidFill>
              </a:defRPr>
            </a:lvl2pPr>
            <a:lvl3pPr marL="914400" indent="0" algn="ctr">
              <a:buClr>
                <a:srgbClr val="81ADB5"/>
              </a:buClr>
              <a:buFontTx/>
              <a:buNone/>
              <a:defRPr sz="1600">
                <a:solidFill>
                  <a:schemeClr val="tx1"/>
                </a:solidFill>
              </a:defRPr>
            </a:lvl3pPr>
            <a:lvl4pPr marL="1600200" indent="-228600" algn="ctr">
              <a:buFont typeface="Calibri" panose="020F0502020204030204" pitchFamily="34" charset="0"/>
              <a:buChar char="-"/>
              <a:defRPr sz="1400">
                <a:solidFill>
                  <a:schemeClr val="tx1"/>
                </a:solidFill>
              </a:defRPr>
            </a:lvl4pPr>
            <a:lvl5pPr algn="ct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 name="Content Placeholder 2"/>
          <p:cNvSpPr>
            <a:spLocks noGrp="1"/>
          </p:cNvSpPr>
          <p:nvPr>
            <p:ph idx="23" hasCustomPrompt="1"/>
          </p:nvPr>
        </p:nvSpPr>
        <p:spPr>
          <a:xfrm>
            <a:off x="1218690" y="2595507"/>
            <a:ext cx="9831977" cy="424732"/>
          </a:xfrm>
        </p:spPr>
        <p:txBody>
          <a:bodyPr lIns="0" anchor="b" anchorCtr="0">
            <a:sp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2400" b="1" kern="1200" cap="all" baseline="0" dirty="0" smtClean="0">
                <a:solidFill>
                  <a:schemeClr val="tx1"/>
                </a:solidFill>
                <a:latin typeface="+mj-lt"/>
                <a:ea typeface="Arial" charset="0"/>
                <a:cs typeface="Arial" charset="0"/>
              </a:defRPr>
            </a:lvl1pPr>
            <a:lvl2pPr marL="0" indent="0" algn="l">
              <a:buNone/>
              <a:defRPr sz="1600">
                <a:solidFill>
                  <a:srgbClr val="4A4E52"/>
                </a:solidFill>
              </a:defRPr>
            </a:lvl2pPr>
            <a:lvl3pPr marL="1257300" indent="-342900">
              <a:buClr>
                <a:srgbClr val="81ADB5"/>
              </a:buClr>
              <a:buFont typeface="Arial" panose="020B0604020202020204" pitchFamily="34" charset="0"/>
              <a:buChar char="•"/>
              <a:defRPr sz="1600">
                <a:solidFill>
                  <a:srgbClr val="4A4E52"/>
                </a:solidFill>
              </a:defRPr>
            </a:lvl3pPr>
            <a:lvl4pPr marL="1600200" indent="-228600">
              <a:buFont typeface="Calibri" panose="020F0502020204030204" pitchFamily="34" charset="0"/>
              <a:buChar char="-"/>
              <a:defRPr sz="1500">
                <a:solidFill>
                  <a:srgbClr val="4A4E52"/>
                </a:solidFill>
              </a:defRPr>
            </a:lvl4pPr>
            <a:lvl5pPr>
              <a:defRPr>
                <a:solidFill>
                  <a:srgbClr val="4A4E52"/>
                </a:solidFill>
              </a:defRPr>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Insert text here</a:t>
            </a:r>
          </a:p>
        </p:txBody>
      </p:sp>
    </p:spTree>
    <p:extLst>
      <p:ext uri="{BB962C8B-B14F-4D97-AF65-F5344CB8AC3E}">
        <p14:creationId xmlns:p14="http://schemas.microsoft.com/office/powerpoint/2010/main" val="28693324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LIDE-RIGHT">
    <p:spTree>
      <p:nvGrpSpPr>
        <p:cNvPr id="1" name=""/>
        <p:cNvGrpSpPr/>
        <p:nvPr/>
      </p:nvGrpSpPr>
      <p:grpSpPr>
        <a:xfrm>
          <a:off x="0" y="0"/>
          <a:ext cx="0" cy="0"/>
          <a:chOff x="0" y="0"/>
          <a:chExt cx="0" cy="0"/>
        </a:xfrm>
      </p:grpSpPr>
      <p:sp>
        <p:nvSpPr>
          <p:cNvPr id="16" name="Content Placeholder 2"/>
          <p:cNvSpPr>
            <a:spLocks noGrp="1"/>
          </p:cNvSpPr>
          <p:nvPr>
            <p:ph idx="13"/>
          </p:nvPr>
        </p:nvSpPr>
        <p:spPr>
          <a:xfrm>
            <a:off x="4952246" y="3054273"/>
            <a:ext cx="6401554" cy="3021340"/>
          </a:xfrm>
        </p:spPr>
        <p:txBody>
          <a:bodyPr lIns="0">
            <a:spAutoFit/>
          </a:bodyPr>
          <a:lstStyle>
            <a:lvl1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lang="en-US" sz="1600" b="0" kern="1200" cap="none" baseline="0" dirty="0" smtClean="0">
                <a:solidFill>
                  <a:srgbClr val="000000"/>
                </a:solidFill>
                <a:latin typeface="Arial" panose="020B0604020202020204" pitchFamily="34" charset="0"/>
                <a:ea typeface="Arial" panose="020B0604020202020204" pitchFamily="34" charset="0"/>
                <a:cs typeface="Arial" panose="020B0604020202020204" pitchFamily="34" charset="0"/>
              </a:defRPr>
            </a:lvl1pPr>
            <a:lvl2pPr marL="0" indent="0" algn="r">
              <a:buFontTx/>
              <a:buNone/>
              <a:defRPr sz="1600">
                <a:solidFill>
                  <a:schemeClr val="tx1"/>
                </a:solidFill>
              </a:defRPr>
            </a:lvl2pPr>
            <a:lvl3pPr marL="914400" indent="0" algn="r">
              <a:buClr>
                <a:srgbClr val="81ADB5"/>
              </a:buClr>
              <a:buFontTx/>
              <a:buNone/>
              <a:defRPr sz="1600">
                <a:solidFill>
                  <a:schemeClr val="tx1"/>
                </a:solidFill>
              </a:defRPr>
            </a:lvl3pPr>
            <a:lvl4pPr marL="1371600" indent="0" algn="r">
              <a:buFontTx/>
              <a:buNone/>
              <a:defRPr sz="1500">
                <a:solidFill>
                  <a:schemeClr val="tx1"/>
                </a:solidFill>
              </a:defRPr>
            </a:lvl4pPr>
            <a:lvl5pPr marL="1828800" indent="0" algn="r">
              <a:buFontTx/>
              <a:buNone/>
              <a:defRPr>
                <a:solidFill>
                  <a:schemeClr val="tx1"/>
                </a:solidFill>
              </a:defRPr>
            </a:lvl5pPr>
            <a:lvl6pPr algn="r">
              <a:defRPr sz="1200"/>
            </a:lvl6pPr>
            <a:lvl8pPr algn="r">
              <a:defRPr sz="1200"/>
            </a:lvl8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Box 19"/>
          <p:cNvSpPr txBox="1"/>
          <p:nvPr/>
        </p:nvSpPr>
        <p:spPr>
          <a:xfrm>
            <a:off x="5876739" y="3275115"/>
            <a:ext cx="438537" cy="307777"/>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1DA2AA2-429F-44A3-8B4B-2F1B3950F5A7}" type="slidenum">
              <a:rPr lang="en-GB" sz="2000" smtClean="0">
                <a:solidFill>
                  <a:schemeClr val="bg1"/>
                </a:solidFill>
              </a:rPr>
              <a:pPr algn="ctr"/>
              <a:t>‹#›</a:t>
            </a:fld>
            <a:endParaRPr lang="en-GB" sz="2000">
              <a:solidFill>
                <a:schemeClr val="bg1"/>
              </a:solidFill>
            </a:endParaRPr>
          </a:p>
        </p:txBody>
      </p:sp>
      <p:sp>
        <p:nvSpPr>
          <p:cNvPr id="15" name="TextBox 19"/>
          <p:cNvSpPr txBox="1"/>
          <p:nvPr userDrawn="1"/>
        </p:nvSpPr>
        <p:spPr>
          <a:xfrm>
            <a:off x="5876739" y="3275115"/>
            <a:ext cx="438537" cy="307777"/>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1DA2AA2-429F-44A3-8B4B-2F1B3950F5A7}" type="slidenum">
              <a:rPr lang="en-GB" sz="2000" smtClean="0">
                <a:solidFill>
                  <a:schemeClr val="bg1"/>
                </a:solidFill>
              </a:rPr>
              <a:pPr algn="ctr"/>
              <a:t>‹#›</a:t>
            </a:fld>
            <a:endParaRPr lang="en-GB" sz="2000">
              <a:solidFill>
                <a:schemeClr val="bg1"/>
              </a:solidFill>
            </a:endParaRPr>
          </a:p>
        </p:txBody>
      </p:sp>
      <p:sp>
        <p:nvSpPr>
          <p:cNvPr id="11" name="Content Placeholder 2"/>
          <p:cNvSpPr>
            <a:spLocks noGrp="1"/>
          </p:cNvSpPr>
          <p:nvPr>
            <p:ph idx="14"/>
          </p:nvPr>
        </p:nvSpPr>
        <p:spPr>
          <a:xfrm>
            <a:off x="806824" y="2414294"/>
            <a:ext cx="3801390" cy="2661312"/>
          </a:xfrm>
        </p:spPr>
        <p:txBody>
          <a:bodyPr lIns="0"/>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2200" b="0" kern="1200" cap="all" baseline="0" dirty="0" smtClean="0">
                <a:solidFill>
                  <a:srgbClr val="000000"/>
                </a:solidFill>
                <a:latin typeface="Arial Narrow Bold" panose="020B0706020202030204" pitchFamily="34" charset="0"/>
                <a:ea typeface="Arial" charset="0"/>
                <a:cs typeface="Arial" charset="0"/>
              </a:defRPr>
            </a:lvl1pPr>
            <a:lvl2pPr marL="0" indent="0" algn="l">
              <a:buNone/>
              <a:defRPr sz="1600">
                <a:solidFill>
                  <a:srgbClr val="4A4E52"/>
                </a:solidFill>
              </a:defRPr>
            </a:lvl2pPr>
            <a:lvl3pPr marL="1257300" indent="-342900">
              <a:buClr>
                <a:srgbClr val="81ADB5"/>
              </a:buClr>
              <a:buFont typeface="Arial" panose="020B0604020202020204" pitchFamily="34" charset="0"/>
              <a:buChar char="•"/>
              <a:defRPr sz="1600">
                <a:solidFill>
                  <a:srgbClr val="4A4E52"/>
                </a:solidFill>
              </a:defRPr>
            </a:lvl3pPr>
            <a:lvl4pPr marL="1600200" indent="-228600">
              <a:buFont typeface="Calibri" panose="020F0502020204030204" pitchFamily="34" charset="0"/>
              <a:buChar char="-"/>
              <a:defRPr sz="1500">
                <a:solidFill>
                  <a:srgbClr val="4A4E52"/>
                </a:solidFill>
              </a:defRPr>
            </a:lvl4pPr>
            <a:lvl5pPr>
              <a:defRPr>
                <a:solidFill>
                  <a:srgbClr val="4A4E52"/>
                </a:solidFill>
              </a:defRPr>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Edit Master text styles</a:t>
            </a:r>
          </a:p>
          <a:p>
            <a:pPr marL="0" marR="0" lvl="1"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Second level</a:t>
            </a:r>
          </a:p>
          <a:p>
            <a:pPr marL="0" marR="0" lvl="2"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Third level</a:t>
            </a:r>
          </a:p>
          <a:p>
            <a:pPr marL="0" marR="0" lvl="3"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Fourth level</a:t>
            </a:r>
          </a:p>
          <a:p>
            <a:pPr marL="0" marR="0" lvl="4"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Fifth level</a:t>
            </a:r>
          </a:p>
        </p:txBody>
      </p:sp>
      <p:sp>
        <p:nvSpPr>
          <p:cNvPr id="13" name="TextBox 19"/>
          <p:cNvSpPr txBox="1"/>
          <p:nvPr userDrawn="1"/>
        </p:nvSpPr>
        <p:spPr>
          <a:xfrm>
            <a:off x="198454" y="6478399"/>
            <a:ext cx="438537" cy="184666"/>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1DA2AA2-429F-44A3-8B4B-2F1B3950F5A7}" type="slidenum">
              <a:rPr lang="en-GB" sz="1200" baseline="0" smtClean="0">
                <a:solidFill>
                  <a:srgbClr val="000000"/>
                </a:solidFill>
                <a:latin typeface="Arial Narrow Bold" panose="020B0706020202030204" pitchFamily="34" charset="0"/>
              </a:rPr>
              <a:pPr algn="ctr"/>
              <a:t>‹#›</a:t>
            </a:fld>
            <a:endParaRPr lang="en-GB" sz="1200" baseline="0">
              <a:solidFill>
                <a:srgbClr val="000000"/>
              </a:solidFill>
              <a:latin typeface="Arial Narrow Bold" panose="020B0706020202030204" pitchFamily="34" charset="0"/>
            </a:endParaRPr>
          </a:p>
        </p:txBody>
      </p:sp>
      <p:sp>
        <p:nvSpPr>
          <p:cNvPr id="14" name="Shape 149"/>
          <p:cNvSpPr/>
          <p:nvPr userDrawn="1"/>
        </p:nvSpPr>
        <p:spPr>
          <a:xfrm>
            <a:off x="334119" y="6274519"/>
            <a:ext cx="11537176" cy="59606"/>
          </a:xfrm>
          <a:prstGeom prst="line">
            <a:avLst/>
          </a:prstGeom>
          <a:ln w="3175" cap="rnd">
            <a:solidFill>
              <a:srgbClr val="A6AAA9"/>
            </a:solidFill>
            <a:custDash>
              <a:ds d="100000" sp="200000"/>
            </a:custDash>
          </a:ln>
        </p:spPr>
        <p:txBody>
          <a:bodyPr lIns="50800" tIns="50800" rIns="50800" bIns="50800" anchor="ctr"/>
          <a:lstStyle/>
          <a:p>
            <a:pPr defTabSz="800100">
              <a:defRPr sz="4600">
                <a:solidFill>
                  <a:srgbClr val="FFFFFF"/>
                </a:solidFill>
                <a:effectLst>
                  <a:outerShdw blurRad="38100" dist="64529" dir="2700000" rotWithShape="0">
                    <a:srgbClr val="000000">
                      <a:alpha val="48275"/>
                    </a:srgbClr>
                  </a:outerShdw>
                </a:effectLst>
                <a:latin typeface="Helvetica Neue Light"/>
                <a:ea typeface="Helvetica Neue Light"/>
                <a:cs typeface="Helvetica Neue Light"/>
                <a:sym typeface="Helvetica Neue Light"/>
              </a:defRPr>
            </a:pPr>
            <a:endParaRPr/>
          </a:p>
        </p:txBody>
      </p:sp>
      <p:pic>
        <p:nvPicPr>
          <p:cNvPr id="17" name="Picture 16"/>
          <p:cNvPicPr>
            <a:picLocks noChangeAspect="1"/>
          </p:cNvPicPr>
          <p:nvPr userDrawn="1"/>
        </p:nvPicPr>
        <p:blipFill>
          <a:blip r:embed="rId2"/>
          <a:stretch>
            <a:fillRect/>
          </a:stretch>
        </p:blipFill>
        <p:spPr>
          <a:xfrm>
            <a:off x="11058524" y="6445284"/>
            <a:ext cx="812771" cy="268215"/>
          </a:xfrm>
          <a:prstGeom prst="rect">
            <a:avLst/>
          </a:prstGeom>
        </p:spPr>
      </p:pic>
      <p:sp>
        <p:nvSpPr>
          <p:cNvPr id="12" name="Content Placeholder 2"/>
          <p:cNvSpPr>
            <a:spLocks noGrp="1"/>
          </p:cNvSpPr>
          <p:nvPr>
            <p:ph idx="15" hasCustomPrompt="1"/>
          </p:nvPr>
        </p:nvSpPr>
        <p:spPr>
          <a:xfrm>
            <a:off x="4952246" y="2629541"/>
            <a:ext cx="6401554" cy="424732"/>
          </a:xfrm>
        </p:spPr>
        <p:txBody>
          <a:bodyPr lIns="0" anchor="b" anchorCtr="0">
            <a:spAutoFit/>
          </a:bodyPr>
          <a:lstStyle>
            <a:lvl1pPr marL="0" marR="0" indent="0" algn="r" defTabSz="914400" rtl="0" eaLnBrk="1" fontAlgn="auto" latinLnBrk="0" hangingPunct="1">
              <a:lnSpc>
                <a:spcPct val="80000"/>
              </a:lnSpc>
              <a:spcBef>
                <a:spcPts val="1000"/>
              </a:spcBef>
              <a:spcAft>
                <a:spcPts val="0"/>
              </a:spcAft>
              <a:buClrTx/>
              <a:buSzTx/>
              <a:buFont typeface="Arial" panose="020B0604020202020204" pitchFamily="34" charset="0"/>
              <a:buNone/>
              <a:tabLst/>
              <a:defRPr lang="en-US" sz="2400" b="1" kern="1200" cap="all" baseline="0" dirty="0" smtClean="0">
                <a:solidFill>
                  <a:srgbClr val="DF411C"/>
                </a:solidFill>
                <a:latin typeface="+mj-lt"/>
                <a:ea typeface="Arial" charset="0"/>
                <a:cs typeface="Arial" charset="0"/>
              </a:defRPr>
            </a:lvl1pPr>
            <a:lvl2pPr marL="0" indent="0" algn="l">
              <a:buNone/>
              <a:defRPr sz="1600">
                <a:solidFill>
                  <a:srgbClr val="4A4E52"/>
                </a:solidFill>
              </a:defRPr>
            </a:lvl2pPr>
            <a:lvl3pPr marL="1257300" indent="-342900">
              <a:buClr>
                <a:srgbClr val="81ADB5"/>
              </a:buClr>
              <a:buFont typeface="Arial" panose="020B0604020202020204" pitchFamily="34" charset="0"/>
              <a:buChar char="•"/>
              <a:defRPr sz="1600">
                <a:solidFill>
                  <a:srgbClr val="4A4E52"/>
                </a:solidFill>
              </a:defRPr>
            </a:lvl3pPr>
            <a:lvl4pPr marL="1600200" indent="-228600">
              <a:buFont typeface="Calibri" panose="020F0502020204030204" pitchFamily="34" charset="0"/>
              <a:buChar char="-"/>
              <a:defRPr sz="1500">
                <a:solidFill>
                  <a:srgbClr val="4A4E52"/>
                </a:solidFill>
              </a:defRPr>
            </a:lvl4pPr>
            <a:lvl5pPr>
              <a:defRPr>
                <a:solidFill>
                  <a:srgbClr val="4A4E52"/>
                </a:solidFill>
              </a:defRPr>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Insert text here</a:t>
            </a:r>
          </a:p>
        </p:txBody>
      </p:sp>
      <p:sp>
        <p:nvSpPr>
          <p:cNvPr id="20" name="Text Placeholder 1"/>
          <p:cNvSpPr txBox="1">
            <a:spLocks/>
          </p:cNvSpPr>
          <p:nvPr userDrawn="1"/>
        </p:nvSpPr>
        <p:spPr>
          <a:xfrm flipH="1">
            <a:off x="806824" y="1290244"/>
            <a:ext cx="10546976" cy="17321"/>
          </a:xfrm>
          <a:prstGeom prst="line">
            <a:avLst/>
          </a:prstGeom>
          <a:ln w="31750" cap="rnd">
            <a:solidFill>
              <a:srgbClr val="000000"/>
            </a:solidFill>
            <a:prstDash val="sysDot"/>
            <a:round/>
          </a:ln>
          <a:extLst>
            <a:ext uri="{C572A759-6A51-4108-AA02-DFA0A04FC94B}">
              <ma14:wrappingTextBoxFlag xmlns="" xmlns:ma14="http://schemas.microsoft.com/office/mac/drawingml/2011/main" val="1"/>
            </a:ext>
          </a:extLst>
        </p:spPr>
        <p:txBody>
          <a:bodyPr lIns="50800" tIns="50800" rIns="50800" bIns="50800" anchor="ctr"/>
          <a:lstStyle>
            <a:lvl1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1pPr>
            <a:lvl2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2pPr>
            <a:lvl3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3pPr>
            <a:lvl4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4pPr>
            <a:lvl5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5pPr>
            <a:lvl6pPr marL="0" marR="0" indent="24130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6pPr>
            <a:lvl7pPr marL="0" marR="0" indent="46990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7pPr>
            <a:lvl8pPr marL="0" marR="0" indent="71120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8pPr>
            <a:lvl9pPr marL="0" marR="0" indent="95250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9pPr>
          </a:lstStyle>
          <a:p>
            <a:pPr hangingPunct="1"/>
            <a:endParaRPr lang="en-US"/>
          </a:p>
        </p:txBody>
      </p:sp>
      <p:sp>
        <p:nvSpPr>
          <p:cNvPr id="21" name="Title 1"/>
          <p:cNvSpPr>
            <a:spLocks noGrp="1"/>
          </p:cNvSpPr>
          <p:nvPr>
            <p:ph type="title" hasCustomPrompt="1"/>
          </p:nvPr>
        </p:nvSpPr>
        <p:spPr>
          <a:xfrm>
            <a:off x="1210833" y="159908"/>
            <a:ext cx="9831977" cy="1025980"/>
          </a:xfrm>
        </p:spPr>
        <p:txBody>
          <a:bodyPr lIns="0" anchor="b" anchorCtr="1">
            <a:normAutofit/>
          </a:bodyPr>
          <a:lstStyle>
            <a:lvl1pPr marL="0" algn="ctr" defTabSz="914400" rtl="0" eaLnBrk="1" latinLnBrk="0" hangingPunct="1">
              <a:lnSpc>
                <a:spcPct val="70000"/>
              </a:lnSpc>
              <a:spcBef>
                <a:spcPct val="0"/>
              </a:spcBef>
              <a:buNone/>
              <a:defRPr lang="en-GB" sz="3600" b="1" kern="1200" cap="all" baseline="0" dirty="0">
                <a:solidFill>
                  <a:srgbClr val="000000"/>
                </a:solidFill>
                <a:latin typeface="Arial Narrow" charset="0"/>
                <a:ea typeface="Arial Narrow" charset="0"/>
                <a:cs typeface="Arial Narrow" charset="0"/>
              </a:defRPr>
            </a:lvl1pPr>
          </a:lstStyle>
          <a:p>
            <a:r>
              <a:rPr lang="en-US"/>
              <a:t>Page title</a:t>
            </a:r>
            <a:endParaRPr lang="en-GB"/>
          </a:p>
        </p:txBody>
      </p:sp>
    </p:spTree>
    <p:extLst>
      <p:ext uri="{BB962C8B-B14F-4D97-AF65-F5344CB8AC3E}">
        <p14:creationId xmlns:p14="http://schemas.microsoft.com/office/powerpoint/2010/main" val="30157754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SLIDE-LEFT">
    <p:spTree>
      <p:nvGrpSpPr>
        <p:cNvPr id="1" name=""/>
        <p:cNvGrpSpPr/>
        <p:nvPr/>
      </p:nvGrpSpPr>
      <p:grpSpPr>
        <a:xfrm>
          <a:off x="0" y="0"/>
          <a:ext cx="0" cy="0"/>
          <a:chOff x="0" y="0"/>
          <a:chExt cx="0" cy="0"/>
        </a:xfrm>
      </p:grpSpPr>
      <p:sp>
        <p:nvSpPr>
          <p:cNvPr id="8" name="TextBox 19"/>
          <p:cNvSpPr txBox="1"/>
          <p:nvPr/>
        </p:nvSpPr>
        <p:spPr>
          <a:xfrm>
            <a:off x="5876739" y="3275115"/>
            <a:ext cx="438537" cy="307777"/>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1DA2AA2-429F-44A3-8B4B-2F1B3950F5A7}" type="slidenum">
              <a:rPr lang="en-GB" sz="2000" smtClean="0">
                <a:solidFill>
                  <a:schemeClr val="bg1"/>
                </a:solidFill>
              </a:rPr>
              <a:pPr algn="ctr"/>
              <a:t>‹#›</a:t>
            </a:fld>
            <a:endParaRPr lang="en-GB" sz="2000">
              <a:solidFill>
                <a:schemeClr val="bg1"/>
              </a:solidFill>
            </a:endParaRPr>
          </a:p>
        </p:txBody>
      </p:sp>
      <p:sp>
        <p:nvSpPr>
          <p:cNvPr id="15" name="TextBox 19"/>
          <p:cNvSpPr txBox="1"/>
          <p:nvPr userDrawn="1"/>
        </p:nvSpPr>
        <p:spPr>
          <a:xfrm>
            <a:off x="5876739" y="3275115"/>
            <a:ext cx="438537" cy="307777"/>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1DA2AA2-429F-44A3-8B4B-2F1B3950F5A7}" type="slidenum">
              <a:rPr lang="en-GB" sz="2000" smtClean="0">
                <a:solidFill>
                  <a:schemeClr val="bg1"/>
                </a:solidFill>
              </a:rPr>
              <a:pPr algn="ctr"/>
              <a:t>‹#›</a:t>
            </a:fld>
            <a:endParaRPr lang="en-GB" sz="2000">
              <a:solidFill>
                <a:schemeClr val="bg1"/>
              </a:solidFill>
            </a:endParaRPr>
          </a:p>
        </p:txBody>
      </p:sp>
      <p:sp>
        <p:nvSpPr>
          <p:cNvPr id="18" name="Text Placeholder 1"/>
          <p:cNvSpPr txBox="1">
            <a:spLocks/>
          </p:cNvSpPr>
          <p:nvPr userDrawn="1"/>
        </p:nvSpPr>
        <p:spPr>
          <a:xfrm flipH="1">
            <a:off x="806824" y="1290244"/>
            <a:ext cx="10546976" cy="17321"/>
          </a:xfrm>
          <a:prstGeom prst="line">
            <a:avLst/>
          </a:prstGeom>
          <a:ln w="31750" cap="rnd">
            <a:solidFill>
              <a:srgbClr val="000000"/>
            </a:solidFill>
            <a:prstDash val="sysDot"/>
            <a:round/>
          </a:ln>
          <a:extLst>
            <a:ext uri="{C572A759-6A51-4108-AA02-DFA0A04FC94B}">
              <ma14:wrappingTextBoxFlag xmlns="" xmlns:ma14="http://schemas.microsoft.com/office/mac/drawingml/2011/main" val="1"/>
            </a:ext>
          </a:extLst>
        </p:spPr>
        <p:txBody>
          <a:bodyPr lIns="50800" tIns="50800" rIns="50800" bIns="50800" anchor="ctr"/>
          <a:lstStyle>
            <a:lvl1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1pPr>
            <a:lvl2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2pPr>
            <a:lvl3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3pPr>
            <a:lvl4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4pPr>
            <a:lvl5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5pPr>
            <a:lvl6pPr marL="0" marR="0" indent="24130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6pPr>
            <a:lvl7pPr marL="0" marR="0" indent="46990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7pPr>
            <a:lvl8pPr marL="0" marR="0" indent="71120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8pPr>
            <a:lvl9pPr marL="0" marR="0" indent="95250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9pPr>
          </a:lstStyle>
          <a:p>
            <a:pPr hangingPunct="1"/>
            <a:endParaRPr lang="en-US"/>
          </a:p>
        </p:txBody>
      </p:sp>
      <p:sp>
        <p:nvSpPr>
          <p:cNvPr id="24" name="Title 1"/>
          <p:cNvSpPr>
            <a:spLocks noGrp="1"/>
          </p:cNvSpPr>
          <p:nvPr>
            <p:ph type="title" hasCustomPrompt="1"/>
          </p:nvPr>
        </p:nvSpPr>
        <p:spPr>
          <a:xfrm>
            <a:off x="1210833" y="159908"/>
            <a:ext cx="9831977" cy="1025980"/>
          </a:xfrm>
        </p:spPr>
        <p:txBody>
          <a:bodyPr lIns="0" anchor="b" anchorCtr="1">
            <a:normAutofit/>
          </a:bodyPr>
          <a:lstStyle>
            <a:lvl1pPr marL="0" algn="ctr" defTabSz="914400" rtl="0" eaLnBrk="1" latinLnBrk="0" hangingPunct="1">
              <a:lnSpc>
                <a:spcPct val="70000"/>
              </a:lnSpc>
              <a:spcBef>
                <a:spcPct val="0"/>
              </a:spcBef>
              <a:buNone/>
              <a:defRPr lang="en-GB" sz="3600" b="1" kern="1200" cap="all" baseline="0" dirty="0">
                <a:solidFill>
                  <a:srgbClr val="000000"/>
                </a:solidFill>
                <a:latin typeface="Arial Narrow" charset="0"/>
                <a:ea typeface="Arial Narrow" charset="0"/>
                <a:cs typeface="Arial Narrow" charset="0"/>
              </a:defRPr>
            </a:lvl1pPr>
          </a:lstStyle>
          <a:p>
            <a:r>
              <a:rPr lang="en-US"/>
              <a:t>SECTION TITLE</a:t>
            </a:r>
            <a:br>
              <a:rPr lang="en-US"/>
            </a:br>
            <a:r>
              <a:rPr lang="en-US"/>
              <a:t>and possibly second row</a:t>
            </a:r>
            <a:endParaRPr lang="en-GB"/>
          </a:p>
        </p:txBody>
      </p:sp>
      <p:sp>
        <p:nvSpPr>
          <p:cNvPr id="11" name="Content Placeholder 2"/>
          <p:cNvSpPr>
            <a:spLocks noGrp="1"/>
          </p:cNvSpPr>
          <p:nvPr>
            <p:ph idx="14"/>
          </p:nvPr>
        </p:nvSpPr>
        <p:spPr>
          <a:xfrm>
            <a:off x="7552410" y="2414294"/>
            <a:ext cx="3801390" cy="2661312"/>
          </a:xfrm>
        </p:spPr>
        <p:txBody>
          <a:bodyPr lIns="0"/>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2200" b="0" kern="1200" cap="all" baseline="0" dirty="0" smtClean="0">
                <a:solidFill>
                  <a:srgbClr val="000000"/>
                </a:solidFill>
                <a:latin typeface="Arial Narrow Bold" panose="020B0706020202030204" pitchFamily="34" charset="0"/>
                <a:ea typeface="Arial" charset="0"/>
                <a:cs typeface="Arial" charset="0"/>
              </a:defRPr>
            </a:lvl1pPr>
            <a:lvl2pPr marL="0" indent="0" algn="l">
              <a:buNone/>
              <a:defRPr sz="1600">
                <a:solidFill>
                  <a:srgbClr val="4A4E52"/>
                </a:solidFill>
              </a:defRPr>
            </a:lvl2pPr>
            <a:lvl3pPr marL="1257300" indent="-342900">
              <a:buClr>
                <a:srgbClr val="81ADB5"/>
              </a:buClr>
              <a:buFont typeface="Arial" panose="020B0604020202020204" pitchFamily="34" charset="0"/>
              <a:buChar char="•"/>
              <a:defRPr sz="1600">
                <a:solidFill>
                  <a:srgbClr val="4A4E52"/>
                </a:solidFill>
              </a:defRPr>
            </a:lvl3pPr>
            <a:lvl4pPr marL="1600200" indent="-228600">
              <a:buFont typeface="Calibri" panose="020F0502020204030204" pitchFamily="34" charset="0"/>
              <a:buChar char="-"/>
              <a:defRPr sz="1500">
                <a:solidFill>
                  <a:srgbClr val="4A4E52"/>
                </a:solidFill>
              </a:defRPr>
            </a:lvl4pPr>
            <a:lvl5pPr>
              <a:defRPr>
                <a:solidFill>
                  <a:srgbClr val="4A4E52"/>
                </a:solidFill>
              </a:defRPr>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Edit Master text styles</a:t>
            </a:r>
          </a:p>
          <a:p>
            <a:pPr marL="0" marR="0" lvl="1"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Second level</a:t>
            </a:r>
          </a:p>
          <a:p>
            <a:pPr marL="0" marR="0" lvl="2"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Third level</a:t>
            </a:r>
          </a:p>
          <a:p>
            <a:pPr marL="0" marR="0" lvl="3"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Fourth level</a:t>
            </a:r>
          </a:p>
          <a:p>
            <a:pPr marL="0" marR="0" lvl="4"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Fifth level</a:t>
            </a:r>
          </a:p>
        </p:txBody>
      </p:sp>
      <p:sp>
        <p:nvSpPr>
          <p:cNvPr id="13" name="TextBox 19"/>
          <p:cNvSpPr txBox="1"/>
          <p:nvPr userDrawn="1"/>
        </p:nvSpPr>
        <p:spPr>
          <a:xfrm>
            <a:off x="198454" y="6478399"/>
            <a:ext cx="438537" cy="184666"/>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1DA2AA2-429F-44A3-8B4B-2F1B3950F5A7}" type="slidenum">
              <a:rPr lang="en-GB" sz="1200" baseline="0" smtClean="0">
                <a:solidFill>
                  <a:srgbClr val="000000"/>
                </a:solidFill>
                <a:latin typeface="Arial Narrow Bold" panose="020B0706020202030204" pitchFamily="34" charset="0"/>
              </a:rPr>
              <a:pPr algn="ctr"/>
              <a:t>‹#›</a:t>
            </a:fld>
            <a:endParaRPr lang="en-GB" sz="1200" baseline="0">
              <a:solidFill>
                <a:srgbClr val="000000"/>
              </a:solidFill>
              <a:latin typeface="Arial Narrow Bold" panose="020B0706020202030204" pitchFamily="34" charset="0"/>
            </a:endParaRPr>
          </a:p>
        </p:txBody>
      </p:sp>
      <p:sp>
        <p:nvSpPr>
          <p:cNvPr id="14" name="Shape 149"/>
          <p:cNvSpPr/>
          <p:nvPr userDrawn="1"/>
        </p:nvSpPr>
        <p:spPr>
          <a:xfrm>
            <a:off x="334119" y="6274519"/>
            <a:ext cx="11537176" cy="59606"/>
          </a:xfrm>
          <a:prstGeom prst="line">
            <a:avLst/>
          </a:prstGeom>
          <a:ln w="3175" cap="rnd">
            <a:solidFill>
              <a:srgbClr val="A6AAA9"/>
            </a:solidFill>
            <a:custDash>
              <a:ds d="100000" sp="200000"/>
            </a:custDash>
          </a:ln>
        </p:spPr>
        <p:txBody>
          <a:bodyPr lIns="50800" tIns="50800" rIns="50800" bIns="50800" anchor="ctr"/>
          <a:lstStyle/>
          <a:p>
            <a:pPr defTabSz="800100">
              <a:defRPr sz="4600">
                <a:solidFill>
                  <a:srgbClr val="FFFFFF"/>
                </a:solidFill>
                <a:effectLst>
                  <a:outerShdw blurRad="38100" dist="64529" dir="2700000" rotWithShape="0">
                    <a:srgbClr val="000000">
                      <a:alpha val="48275"/>
                    </a:srgbClr>
                  </a:outerShdw>
                </a:effectLst>
                <a:latin typeface="Helvetica Neue Light"/>
                <a:ea typeface="Helvetica Neue Light"/>
                <a:cs typeface="Helvetica Neue Light"/>
                <a:sym typeface="Helvetica Neue Light"/>
              </a:defRPr>
            </a:pPr>
            <a:endParaRPr/>
          </a:p>
        </p:txBody>
      </p:sp>
      <p:pic>
        <p:nvPicPr>
          <p:cNvPr id="17" name="Picture 16"/>
          <p:cNvPicPr>
            <a:picLocks noChangeAspect="1"/>
          </p:cNvPicPr>
          <p:nvPr userDrawn="1"/>
        </p:nvPicPr>
        <p:blipFill>
          <a:blip r:embed="rId2"/>
          <a:stretch>
            <a:fillRect/>
          </a:stretch>
        </p:blipFill>
        <p:spPr>
          <a:xfrm>
            <a:off x="11058524" y="6445284"/>
            <a:ext cx="812771" cy="268215"/>
          </a:xfrm>
          <a:prstGeom prst="rect">
            <a:avLst/>
          </a:prstGeom>
        </p:spPr>
      </p:pic>
      <p:sp>
        <p:nvSpPr>
          <p:cNvPr id="12" name="Content Placeholder 2"/>
          <p:cNvSpPr>
            <a:spLocks noGrp="1"/>
          </p:cNvSpPr>
          <p:nvPr>
            <p:ph idx="15" hasCustomPrompt="1"/>
          </p:nvPr>
        </p:nvSpPr>
        <p:spPr>
          <a:xfrm>
            <a:off x="806824" y="2603655"/>
            <a:ext cx="6401554" cy="424732"/>
          </a:xfrm>
        </p:spPr>
        <p:txBody>
          <a:bodyPr lIns="0" anchor="b" anchorCtr="0">
            <a:spAutoFit/>
          </a:bodyPr>
          <a:lstStyle>
            <a:lvl1pPr marL="0" marR="0" indent="0" algn="l" defTabSz="914400" rtl="0" eaLnBrk="1" fontAlgn="auto" latinLnBrk="0" hangingPunct="1">
              <a:lnSpc>
                <a:spcPct val="80000"/>
              </a:lnSpc>
              <a:spcBef>
                <a:spcPts val="1000"/>
              </a:spcBef>
              <a:spcAft>
                <a:spcPts val="0"/>
              </a:spcAft>
              <a:buClrTx/>
              <a:buSzTx/>
              <a:buFont typeface="Arial" panose="020B0604020202020204" pitchFamily="34" charset="0"/>
              <a:buNone/>
              <a:tabLst/>
              <a:defRPr lang="en-US" sz="2400" b="1" kern="1200" cap="all" baseline="0" dirty="0" smtClean="0">
                <a:solidFill>
                  <a:srgbClr val="DF411C"/>
                </a:solidFill>
                <a:latin typeface="+mj-lt"/>
                <a:ea typeface="Arial" charset="0"/>
                <a:cs typeface="Arial" charset="0"/>
              </a:defRPr>
            </a:lvl1pPr>
            <a:lvl2pPr marL="0" indent="0" algn="l">
              <a:buNone/>
              <a:defRPr sz="1600">
                <a:solidFill>
                  <a:srgbClr val="4A4E52"/>
                </a:solidFill>
              </a:defRPr>
            </a:lvl2pPr>
            <a:lvl3pPr marL="1257300" indent="-342900">
              <a:buClr>
                <a:srgbClr val="81ADB5"/>
              </a:buClr>
              <a:buFont typeface="Arial" panose="020B0604020202020204" pitchFamily="34" charset="0"/>
              <a:buChar char="•"/>
              <a:defRPr sz="1600">
                <a:solidFill>
                  <a:srgbClr val="4A4E52"/>
                </a:solidFill>
              </a:defRPr>
            </a:lvl3pPr>
            <a:lvl4pPr marL="1600200" indent="-228600">
              <a:buFont typeface="Calibri" panose="020F0502020204030204" pitchFamily="34" charset="0"/>
              <a:buChar char="-"/>
              <a:defRPr sz="1500">
                <a:solidFill>
                  <a:srgbClr val="4A4E52"/>
                </a:solidFill>
              </a:defRPr>
            </a:lvl4pPr>
            <a:lvl5pPr>
              <a:defRPr>
                <a:solidFill>
                  <a:srgbClr val="4A4E52"/>
                </a:solidFill>
              </a:defRPr>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Insert text here</a:t>
            </a:r>
          </a:p>
        </p:txBody>
      </p:sp>
      <p:sp>
        <p:nvSpPr>
          <p:cNvPr id="20" name="Content Placeholder 2"/>
          <p:cNvSpPr>
            <a:spLocks noGrp="1"/>
          </p:cNvSpPr>
          <p:nvPr>
            <p:ph idx="13" hasCustomPrompt="1"/>
          </p:nvPr>
        </p:nvSpPr>
        <p:spPr>
          <a:xfrm>
            <a:off x="806824" y="3028387"/>
            <a:ext cx="6401554" cy="1347548"/>
          </a:xfrm>
        </p:spPr>
        <p:txBody>
          <a:bodyPr wrap="square" lIns="0" tIns="0" rIns="0" bIns="0">
            <a:spAutoFit/>
          </a:bodyPr>
          <a:lstStyle>
            <a:lvl1pPr marL="0" marR="0" indent="0" algn="l" defTabSz="914400" rtl="0" eaLnBrk="1" fontAlgn="auto" latinLnBrk="0" hangingPunct="1">
              <a:lnSpc>
                <a:spcPct val="100000"/>
              </a:lnSpc>
              <a:spcBef>
                <a:spcPts val="1000"/>
              </a:spcBef>
              <a:spcAft>
                <a:spcPts val="0"/>
              </a:spcAft>
              <a:buClrTx/>
              <a:buSzTx/>
              <a:buFontTx/>
              <a:buNone/>
              <a:tabLst/>
              <a:defRPr lang="en-US" sz="1600" b="0" kern="1200" cap="none" baseline="0" dirty="0" smtClean="0">
                <a:solidFill>
                  <a:schemeClr val="tx1"/>
                </a:solidFill>
                <a:latin typeface="Arial" panose="020B0604020202020204" pitchFamily="34" charset="0"/>
                <a:ea typeface="Arial" panose="020B0604020202020204" pitchFamily="34" charset="0"/>
                <a:cs typeface="Arial" panose="020B0604020202020204" pitchFamily="34" charset="0"/>
              </a:defRPr>
            </a:lvl1pPr>
            <a:lvl2pPr marL="285750" indent="-285750" algn="l">
              <a:buFont typeface="Wingdings" panose="05000000000000000000" pitchFamily="2" charset="2"/>
              <a:buChar char="§"/>
              <a:defRPr sz="1600">
                <a:solidFill>
                  <a:schemeClr val="tx1"/>
                </a:solidFill>
              </a:defRPr>
            </a:lvl2pPr>
            <a:lvl3pPr marL="914400" indent="0" algn="l">
              <a:buClr>
                <a:srgbClr val="81ADB5"/>
              </a:buClr>
              <a:buFontTx/>
              <a:buNone/>
              <a:defRPr sz="1600">
                <a:solidFill>
                  <a:schemeClr val="tx1"/>
                </a:solidFill>
              </a:defRPr>
            </a:lvl3pPr>
            <a:lvl4pPr marL="1371600" indent="0" algn="l">
              <a:buFontTx/>
              <a:buNone/>
              <a:defRPr sz="1500">
                <a:solidFill>
                  <a:schemeClr val="tx1"/>
                </a:solidFill>
              </a:defRPr>
            </a:lvl4pPr>
            <a:lvl5pPr marL="1828800" indent="0" algn="l">
              <a:buFontTx/>
              <a:buNone/>
              <a:defRPr>
                <a:solidFill>
                  <a:schemeClr val="tx1"/>
                </a:solidFill>
              </a:defRPr>
            </a:lvl5pPr>
          </a:lstStyle>
          <a:p>
            <a:pPr lvl="0"/>
            <a:r>
              <a:rPr lang="en-US"/>
              <a:t>Insert text here</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7345590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SLIDE-columns_two">
    <p:spTree>
      <p:nvGrpSpPr>
        <p:cNvPr id="1" name=""/>
        <p:cNvGrpSpPr/>
        <p:nvPr/>
      </p:nvGrpSpPr>
      <p:grpSpPr>
        <a:xfrm>
          <a:off x="0" y="0"/>
          <a:ext cx="0" cy="0"/>
          <a:chOff x="0" y="0"/>
          <a:chExt cx="0" cy="0"/>
        </a:xfrm>
      </p:grpSpPr>
      <p:sp>
        <p:nvSpPr>
          <p:cNvPr id="20" name="TextBox 19"/>
          <p:cNvSpPr txBox="1"/>
          <p:nvPr userDrawn="1"/>
        </p:nvSpPr>
        <p:spPr>
          <a:xfrm>
            <a:off x="198454" y="6478399"/>
            <a:ext cx="438537" cy="184666"/>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1DA2AA2-429F-44A3-8B4B-2F1B3950F5A7}" type="slidenum">
              <a:rPr lang="en-GB" sz="1200" baseline="0" smtClean="0">
                <a:solidFill>
                  <a:srgbClr val="000000"/>
                </a:solidFill>
                <a:latin typeface="Arial Narrow Bold" panose="020B0706020202030204" pitchFamily="34" charset="0"/>
              </a:rPr>
              <a:pPr algn="ctr"/>
              <a:t>‹#›</a:t>
            </a:fld>
            <a:endParaRPr lang="en-GB" sz="1200" baseline="0">
              <a:solidFill>
                <a:srgbClr val="000000"/>
              </a:solidFill>
              <a:latin typeface="Arial Narrow Bold" panose="020B0706020202030204" pitchFamily="34" charset="0"/>
            </a:endParaRPr>
          </a:p>
        </p:txBody>
      </p:sp>
      <p:sp>
        <p:nvSpPr>
          <p:cNvPr id="21" name="Shape 149"/>
          <p:cNvSpPr/>
          <p:nvPr userDrawn="1"/>
        </p:nvSpPr>
        <p:spPr>
          <a:xfrm>
            <a:off x="334119" y="6274519"/>
            <a:ext cx="11537176" cy="59606"/>
          </a:xfrm>
          <a:prstGeom prst="line">
            <a:avLst/>
          </a:prstGeom>
          <a:ln w="3175" cap="rnd">
            <a:solidFill>
              <a:srgbClr val="A6AAA9"/>
            </a:solidFill>
            <a:custDash>
              <a:ds d="100000" sp="200000"/>
            </a:custDash>
          </a:ln>
        </p:spPr>
        <p:txBody>
          <a:bodyPr lIns="50800" tIns="50800" rIns="50800" bIns="50800" anchor="ctr"/>
          <a:lstStyle/>
          <a:p>
            <a:pPr defTabSz="800100">
              <a:defRPr sz="4600">
                <a:solidFill>
                  <a:srgbClr val="FFFFFF"/>
                </a:solidFill>
                <a:effectLst>
                  <a:outerShdw blurRad="38100" dist="64529" dir="2700000" rotWithShape="0">
                    <a:srgbClr val="000000">
                      <a:alpha val="48275"/>
                    </a:srgbClr>
                  </a:outerShdw>
                </a:effectLst>
                <a:latin typeface="Helvetica Neue Light"/>
                <a:ea typeface="Helvetica Neue Light"/>
                <a:cs typeface="Helvetica Neue Light"/>
                <a:sym typeface="Helvetica Neue Light"/>
              </a:defRPr>
            </a:pPr>
            <a:endParaRPr/>
          </a:p>
        </p:txBody>
      </p:sp>
      <p:pic>
        <p:nvPicPr>
          <p:cNvPr id="25" name="Picture 24"/>
          <p:cNvPicPr>
            <a:picLocks noChangeAspect="1"/>
          </p:cNvPicPr>
          <p:nvPr userDrawn="1"/>
        </p:nvPicPr>
        <p:blipFill>
          <a:blip r:embed="rId2"/>
          <a:stretch>
            <a:fillRect/>
          </a:stretch>
        </p:blipFill>
        <p:spPr>
          <a:xfrm>
            <a:off x="11058524" y="6445284"/>
            <a:ext cx="812771" cy="268215"/>
          </a:xfrm>
          <a:prstGeom prst="rect">
            <a:avLst/>
          </a:prstGeom>
        </p:spPr>
      </p:pic>
      <p:sp>
        <p:nvSpPr>
          <p:cNvPr id="17" name="Text Placeholder 1"/>
          <p:cNvSpPr txBox="1">
            <a:spLocks/>
          </p:cNvSpPr>
          <p:nvPr userDrawn="1"/>
        </p:nvSpPr>
        <p:spPr>
          <a:xfrm flipH="1">
            <a:off x="806824" y="1290244"/>
            <a:ext cx="10546976" cy="17321"/>
          </a:xfrm>
          <a:prstGeom prst="line">
            <a:avLst/>
          </a:prstGeom>
          <a:ln w="31750" cap="rnd">
            <a:solidFill>
              <a:srgbClr val="000000"/>
            </a:solidFill>
            <a:prstDash val="sysDot"/>
            <a:round/>
          </a:ln>
          <a:extLst>
            <a:ext uri="{C572A759-6A51-4108-AA02-DFA0A04FC94B}">
              <ma14:wrappingTextBoxFlag xmlns="" xmlns:ma14="http://schemas.microsoft.com/office/mac/drawingml/2011/main" val="1"/>
            </a:ext>
          </a:extLst>
        </p:spPr>
        <p:txBody>
          <a:bodyPr lIns="50800" tIns="50800" rIns="50800" bIns="50800" anchor="ctr"/>
          <a:lstStyle>
            <a:lvl1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1pPr>
            <a:lvl2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2pPr>
            <a:lvl3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3pPr>
            <a:lvl4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4pPr>
            <a:lvl5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5pPr>
            <a:lvl6pPr marL="0" marR="0" indent="24130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6pPr>
            <a:lvl7pPr marL="0" marR="0" indent="46990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7pPr>
            <a:lvl8pPr marL="0" marR="0" indent="71120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8pPr>
            <a:lvl9pPr marL="0" marR="0" indent="95250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9pPr>
          </a:lstStyle>
          <a:p>
            <a:pPr hangingPunct="1"/>
            <a:endParaRPr lang="en-US"/>
          </a:p>
        </p:txBody>
      </p:sp>
      <p:sp>
        <p:nvSpPr>
          <p:cNvPr id="22" name="Title 1"/>
          <p:cNvSpPr>
            <a:spLocks noGrp="1"/>
          </p:cNvSpPr>
          <p:nvPr>
            <p:ph type="title" hasCustomPrompt="1"/>
          </p:nvPr>
        </p:nvSpPr>
        <p:spPr>
          <a:xfrm>
            <a:off x="1210833" y="159908"/>
            <a:ext cx="9831977" cy="1025980"/>
          </a:xfrm>
        </p:spPr>
        <p:txBody>
          <a:bodyPr lIns="0" anchor="b" anchorCtr="1">
            <a:normAutofit/>
          </a:bodyPr>
          <a:lstStyle>
            <a:lvl1pPr marL="0" algn="ctr" defTabSz="914400" rtl="0" eaLnBrk="1" latinLnBrk="0" hangingPunct="1">
              <a:lnSpc>
                <a:spcPct val="70000"/>
              </a:lnSpc>
              <a:spcBef>
                <a:spcPct val="0"/>
              </a:spcBef>
              <a:buNone/>
              <a:defRPr lang="en-GB" sz="3600" b="1" kern="1200" cap="all" baseline="0" dirty="0">
                <a:solidFill>
                  <a:srgbClr val="000000"/>
                </a:solidFill>
                <a:latin typeface="Arial Narrow" charset="0"/>
                <a:ea typeface="Arial Narrow" charset="0"/>
                <a:cs typeface="Arial Narrow" charset="0"/>
              </a:defRPr>
            </a:lvl1pPr>
          </a:lstStyle>
          <a:p>
            <a:r>
              <a:rPr lang="en-US"/>
              <a:t>Page title</a:t>
            </a:r>
            <a:endParaRPr lang="en-GB"/>
          </a:p>
        </p:txBody>
      </p:sp>
      <p:sp>
        <p:nvSpPr>
          <p:cNvPr id="23" name="Content Placeholder 2"/>
          <p:cNvSpPr>
            <a:spLocks noGrp="1"/>
          </p:cNvSpPr>
          <p:nvPr>
            <p:ph idx="13" hasCustomPrompt="1"/>
          </p:nvPr>
        </p:nvSpPr>
        <p:spPr>
          <a:xfrm>
            <a:off x="806824" y="2560355"/>
            <a:ext cx="5007236" cy="1439881"/>
          </a:xfrm>
        </p:spPr>
        <p:txBody>
          <a:bodyPr wrap="square" lIns="0">
            <a:spAutoFit/>
          </a:bodyPr>
          <a:lstStyle>
            <a:lvl1pPr marL="0" marR="0" indent="0" algn="l" defTabSz="914400" rtl="0" eaLnBrk="1" fontAlgn="auto" latinLnBrk="0" hangingPunct="1">
              <a:lnSpc>
                <a:spcPct val="100000"/>
              </a:lnSpc>
              <a:spcBef>
                <a:spcPts val="1000"/>
              </a:spcBef>
              <a:spcAft>
                <a:spcPts val="0"/>
              </a:spcAft>
              <a:buClrTx/>
              <a:buSzTx/>
              <a:buFontTx/>
              <a:buNone/>
              <a:tabLst/>
              <a:defRPr lang="en-US" sz="1600" b="0" kern="1200" cap="none" baseline="0" dirty="0" smtClean="0">
                <a:solidFill>
                  <a:schemeClr val="tx1"/>
                </a:solidFill>
                <a:latin typeface="Arial" panose="020B0604020202020204" pitchFamily="34" charset="0"/>
                <a:ea typeface="Arial" panose="020B0604020202020204" pitchFamily="34" charset="0"/>
                <a:cs typeface="Arial" panose="020B0604020202020204" pitchFamily="34" charset="0"/>
              </a:defRPr>
            </a:lvl1pPr>
            <a:lvl2pPr marL="285750" indent="-285750" algn="l">
              <a:buFont typeface="Wingdings" panose="05000000000000000000" pitchFamily="2" charset="2"/>
              <a:buChar char="§"/>
              <a:defRPr sz="1600">
                <a:solidFill>
                  <a:schemeClr val="tx1"/>
                </a:solidFill>
              </a:defRPr>
            </a:lvl2pPr>
            <a:lvl3pPr marL="914400" indent="0" algn="l">
              <a:buClr>
                <a:srgbClr val="81ADB5"/>
              </a:buClr>
              <a:buFontTx/>
              <a:buNone/>
              <a:defRPr sz="1600">
                <a:solidFill>
                  <a:schemeClr val="tx1"/>
                </a:solidFill>
              </a:defRPr>
            </a:lvl3pPr>
            <a:lvl4pPr marL="1371600" indent="0" algn="l">
              <a:buFontTx/>
              <a:buNone/>
              <a:defRPr sz="1500">
                <a:solidFill>
                  <a:schemeClr val="tx1"/>
                </a:solidFill>
              </a:defRPr>
            </a:lvl4pPr>
            <a:lvl5pPr marL="1828800" indent="0" algn="l">
              <a:buFontTx/>
              <a:buNone/>
              <a:defRPr>
                <a:solidFill>
                  <a:schemeClr val="tx1"/>
                </a:solidFill>
              </a:defRPr>
            </a:lvl5pPr>
          </a:lstStyle>
          <a:p>
            <a:pPr lvl="0"/>
            <a:r>
              <a:rPr lang="en-US"/>
              <a:t>Insert text here</a:t>
            </a:r>
          </a:p>
          <a:p>
            <a:pPr lvl="1"/>
            <a:r>
              <a:rPr lang="en-US"/>
              <a:t>Second level</a:t>
            </a:r>
          </a:p>
          <a:p>
            <a:pPr lvl="2"/>
            <a:r>
              <a:rPr lang="en-US"/>
              <a:t>Third level</a:t>
            </a:r>
          </a:p>
          <a:p>
            <a:pPr lvl="3"/>
            <a:r>
              <a:rPr lang="en-US"/>
              <a:t>Fourth level</a:t>
            </a:r>
          </a:p>
          <a:p>
            <a:pPr lvl="4"/>
            <a:r>
              <a:rPr lang="en-US"/>
              <a:t>Fifth level</a:t>
            </a:r>
            <a:endParaRPr lang="en-GB"/>
          </a:p>
        </p:txBody>
      </p:sp>
      <p:sp>
        <p:nvSpPr>
          <p:cNvPr id="30" name="Content Placeholder 2"/>
          <p:cNvSpPr>
            <a:spLocks noGrp="1"/>
          </p:cNvSpPr>
          <p:nvPr>
            <p:ph idx="19" hasCustomPrompt="1"/>
          </p:nvPr>
        </p:nvSpPr>
        <p:spPr>
          <a:xfrm>
            <a:off x="806824" y="2182749"/>
            <a:ext cx="5007236" cy="369332"/>
          </a:xfrm>
        </p:spPr>
        <p:txBody>
          <a:bodyPr wrap="square" lIns="0" anchor="b" anchorCtr="0">
            <a:sp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2000" b="1" kern="1200" cap="all" baseline="0" dirty="0" smtClean="0">
                <a:solidFill>
                  <a:srgbClr val="DF411C"/>
                </a:solidFill>
                <a:latin typeface="+mj-lt"/>
                <a:ea typeface="Arial" charset="0"/>
                <a:cs typeface="Arial" charset="0"/>
              </a:defRPr>
            </a:lvl1pPr>
            <a:lvl2pPr marL="0" indent="0" algn="l">
              <a:buNone/>
              <a:defRPr sz="1600">
                <a:solidFill>
                  <a:srgbClr val="4A4E52"/>
                </a:solidFill>
              </a:defRPr>
            </a:lvl2pPr>
            <a:lvl3pPr marL="1257300" indent="-342900">
              <a:buClr>
                <a:srgbClr val="81ADB5"/>
              </a:buClr>
              <a:buFont typeface="Arial" panose="020B0604020202020204" pitchFamily="34" charset="0"/>
              <a:buChar char="•"/>
              <a:defRPr sz="1600">
                <a:solidFill>
                  <a:srgbClr val="4A4E52"/>
                </a:solidFill>
              </a:defRPr>
            </a:lvl3pPr>
            <a:lvl4pPr marL="1600200" indent="-228600">
              <a:buFont typeface="Calibri" panose="020F0502020204030204" pitchFamily="34" charset="0"/>
              <a:buChar char="-"/>
              <a:defRPr sz="1500">
                <a:solidFill>
                  <a:srgbClr val="4A4E52"/>
                </a:solidFill>
              </a:defRPr>
            </a:lvl4pPr>
            <a:lvl5pPr>
              <a:defRPr>
                <a:solidFill>
                  <a:srgbClr val="4A4E52"/>
                </a:solidFill>
              </a:defRPr>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Insert text here</a:t>
            </a:r>
          </a:p>
        </p:txBody>
      </p:sp>
      <p:sp>
        <p:nvSpPr>
          <p:cNvPr id="14" name="Content Placeholder 2"/>
          <p:cNvSpPr>
            <a:spLocks noGrp="1"/>
          </p:cNvSpPr>
          <p:nvPr>
            <p:ph idx="20" hasCustomPrompt="1"/>
          </p:nvPr>
        </p:nvSpPr>
        <p:spPr>
          <a:xfrm>
            <a:off x="6346564" y="2568629"/>
            <a:ext cx="5007236" cy="1439881"/>
          </a:xfrm>
        </p:spPr>
        <p:txBody>
          <a:bodyPr wrap="square" lIns="0">
            <a:spAutoFit/>
          </a:bodyPr>
          <a:lstStyle>
            <a:lvl1pPr marL="0" marR="0" indent="0" algn="l" defTabSz="914400" rtl="0" eaLnBrk="1" fontAlgn="auto" latinLnBrk="0" hangingPunct="1">
              <a:lnSpc>
                <a:spcPct val="100000"/>
              </a:lnSpc>
              <a:spcBef>
                <a:spcPts val="1000"/>
              </a:spcBef>
              <a:spcAft>
                <a:spcPts val="0"/>
              </a:spcAft>
              <a:buClrTx/>
              <a:buSzTx/>
              <a:buFontTx/>
              <a:buNone/>
              <a:tabLst/>
              <a:defRPr lang="en-US" sz="1600" b="0" kern="1200" cap="none" baseline="0" dirty="0" smtClean="0">
                <a:solidFill>
                  <a:schemeClr val="tx1"/>
                </a:solidFill>
                <a:latin typeface="Arial" panose="020B0604020202020204" pitchFamily="34" charset="0"/>
                <a:ea typeface="Arial" panose="020B0604020202020204" pitchFamily="34" charset="0"/>
                <a:cs typeface="Arial" panose="020B0604020202020204" pitchFamily="34" charset="0"/>
              </a:defRPr>
            </a:lvl1pPr>
            <a:lvl2pPr marL="285750" indent="-285750" algn="l">
              <a:buFont typeface="Wingdings" panose="05000000000000000000" pitchFamily="2" charset="2"/>
              <a:buChar char="§"/>
              <a:defRPr sz="1600">
                <a:solidFill>
                  <a:schemeClr val="tx1"/>
                </a:solidFill>
              </a:defRPr>
            </a:lvl2pPr>
            <a:lvl3pPr marL="914400" indent="0" algn="l">
              <a:buClr>
                <a:srgbClr val="81ADB5"/>
              </a:buClr>
              <a:buFontTx/>
              <a:buNone/>
              <a:defRPr sz="1600">
                <a:solidFill>
                  <a:schemeClr val="tx1"/>
                </a:solidFill>
              </a:defRPr>
            </a:lvl3pPr>
            <a:lvl4pPr marL="1371600" indent="0" algn="l">
              <a:buFontTx/>
              <a:buNone/>
              <a:defRPr sz="1500">
                <a:solidFill>
                  <a:schemeClr val="tx1"/>
                </a:solidFill>
              </a:defRPr>
            </a:lvl4pPr>
            <a:lvl5pPr marL="1828800" indent="0" algn="l">
              <a:buFontTx/>
              <a:buNone/>
              <a:defRPr>
                <a:solidFill>
                  <a:schemeClr val="tx1"/>
                </a:solidFill>
              </a:defRPr>
            </a:lvl5pPr>
          </a:lstStyle>
          <a:p>
            <a:pPr lvl="0"/>
            <a:r>
              <a:rPr lang="en-US"/>
              <a:t>Insert text here</a:t>
            </a:r>
          </a:p>
          <a:p>
            <a:pPr lvl="1"/>
            <a:r>
              <a:rPr lang="en-US"/>
              <a:t>Second level</a:t>
            </a:r>
          </a:p>
          <a:p>
            <a:pPr lvl="2"/>
            <a:r>
              <a:rPr lang="en-US"/>
              <a:t>Third level</a:t>
            </a:r>
          </a:p>
          <a:p>
            <a:pPr lvl="3"/>
            <a:r>
              <a:rPr lang="en-US"/>
              <a:t>Fourth level</a:t>
            </a:r>
          </a:p>
          <a:p>
            <a:pPr lvl="4"/>
            <a:r>
              <a:rPr lang="en-US"/>
              <a:t>Fifth level</a:t>
            </a:r>
            <a:endParaRPr lang="en-GB"/>
          </a:p>
        </p:txBody>
      </p:sp>
      <p:sp>
        <p:nvSpPr>
          <p:cNvPr id="19" name="Content Placeholder 2"/>
          <p:cNvSpPr>
            <a:spLocks noGrp="1"/>
          </p:cNvSpPr>
          <p:nvPr>
            <p:ph idx="21" hasCustomPrompt="1"/>
          </p:nvPr>
        </p:nvSpPr>
        <p:spPr>
          <a:xfrm>
            <a:off x="6346564" y="2191023"/>
            <a:ext cx="5007236" cy="369332"/>
          </a:xfrm>
        </p:spPr>
        <p:txBody>
          <a:bodyPr wrap="square" lIns="0" anchor="b" anchorCtr="0">
            <a:sp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2000" b="1" kern="1200" cap="all" baseline="0" dirty="0" smtClean="0">
                <a:solidFill>
                  <a:srgbClr val="DF411C"/>
                </a:solidFill>
                <a:latin typeface="+mj-lt"/>
                <a:ea typeface="Arial" charset="0"/>
                <a:cs typeface="Arial" charset="0"/>
              </a:defRPr>
            </a:lvl1pPr>
            <a:lvl2pPr marL="0" indent="0" algn="l">
              <a:buNone/>
              <a:defRPr sz="1600">
                <a:solidFill>
                  <a:srgbClr val="4A4E52"/>
                </a:solidFill>
              </a:defRPr>
            </a:lvl2pPr>
            <a:lvl3pPr marL="1257300" indent="-342900">
              <a:buClr>
                <a:srgbClr val="81ADB5"/>
              </a:buClr>
              <a:buFont typeface="Arial" panose="020B0604020202020204" pitchFamily="34" charset="0"/>
              <a:buChar char="•"/>
              <a:defRPr sz="1600">
                <a:solidFill>
                  <a:srgbClr val="4A4E52"/>
                </a:solidFill>
              </a:defRPr>
            </a:lvl3pPr>
            <a:lvl4pPr marL="1600200" indent="-228600">
              <a:buFont typeface="Calibri" panose="020F0502020204030204" pitchFamily="34" charset="0"/>
              <a:buChar char="-"/>
              <a:defRPr sz="1500">
                <a:solidFill>
                  <a:srgbClr val="4A4E52"/>
                </a:solidFill>
              </a:defRPr>
            </a:lvl4pPr>
            <a:lvl5pPr>
              <a:defRPr>
                <a:solidFill>
                  <a:srgbClr val="4A4E52"/>
                </a:solidFill>
              </a:defRPr>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Insert text here</a:t>
            </a:r>
          </a:p>
        </p:txBody>
      </p:sp>
    </p:spTree>
    <p:extLst>
      <p:ext uri="{BB962C8B-B14F-4D97-AF65-F5344CB8AC3E}">
        <p14:creationId xmlns:p14="http://schemas.microsoft.com/office/powerpoint/2010/main" val="290398376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LIDE-columns_three">
    <p:spTree>
      <p:nvGrpSpPr>
        <p:cNvPr id="1" name=""/>
        <p:cNvGrpSpPr/>
        <p:nvPr/>
      </p:nvGrpSpPr>
      <p:grpSpPr>
        <a:xfrm>
          <a:off x="0" y="0"/>
          <a:ext cx="0" cy="0"/>
          <a:chOff x="0" y="0"/>
          <a:chExt cx="0" cy="0"/>
        </a:xfrm>
      </p:grpSpPr>
      <p:sp>
        <p:nvSpPr>
          <p:cNvPr id="8" name="TextBox 19"/>
          <p:cNvSpPr txBox="1"/>
          <p:nvPr/>
        </p:nvSpPr>
        <p:spPr>
          <a:xfrm>
            <a:off x="5876739" y="3275115"/>
            <a:ext cx="438537" cy="307777"/>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1DA2AA2-429F-44A3-8B4B-2F1B3950F5A7}" type="slidenum">
              <a:rPr lang="en-GB" sz="2000" smtClean="0">
                <a:solidFill>
                  <a:schemeClr val="bg1"/>
                </a:solidFill>
              </a:rPr>
              <a:pPr algn="ctr"/>
              <a:t>‹#›</a:t>
            </a:fld>
            <a:endParaRPr lang="en-GB" sz="2000">
              <a:solidFill>
                <a:schemeClr val="bg1"/>
              </a:solidFill>
            </a:endParaRPr>
          </a:p>
        </p:txBody>
      </p:sp>
      <p:sp>
        <p:nvSpPr>
          <p:cNvPr id="15" name="TextBox 19"/>
          <p:cNvSpPr txBox="1"/>
          <p:nvPr userDrawn="1"/>
        </p:nvSpPr>
        <p:spPr>
          <a:xfrm>
            <a:off x="5876739" y="3275115"/>
            <a:ext cx="438537" cy="307777"/>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1DA2AA2-429F-44A3-8B4B-2F1B3950F5A7}" type="slidenum">
              <a:rPr lang="en-GB" sz="2000" smtClean="0">
                <a:solidFill>
                  <a:schemeClr val="bg1"/>
                </a:solidFill>
              </a:rPr>
              <a:pPr algn="ctr"/>
              <a:t>‹#›</a:t>
            </a:fld>
            <a:endParaRPr lang="en-GB" sz="2000">
              <a:solidFill>
                <a:schemeClr val="bg1"/>
              </a:solidFill>
            </a:endParaRPr>
          </a:p>
        </p:txBody>
      </p:sp>
      <p:sp>
        <p:nvSpPr>
          <p:cNvPr id="20" name="TextBox 19"/>
          <p:cNvSpPr txBox="1"/>
          <p:nvPr userDrawn="1"/>
        </p:nvSpPr>
        <p:spPr>
          <a:xfrm>
            <a:off x="198454" y="6478399"/>
            <a:ext cx="438537" cy="184666"/>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1DA2AA2-429F-44A3-8B4B-2F1B3950F5A7}" type="slidenum">
              <a:rPr lang="en-GB" sz="1200" baseline="0" smtClean="0">
                <a:solidFill>
                  <a:srgbClr val="000000"/>
                </a:solidFill>
                <a:latin typeface="Arial Narrow Bold" panose="020B0706020202030204" pitchFamily="34" charset="0"/>
              </a:rPr>
              <a:pPr algn="ctr"/>
              <a:t>‹#›</a:t>
            </a:fld>
            <a:endParaRPr lang="en-GB" sz="1200" baseline="0">
              <a:solidFill>
                <a:srgbClr val="000000"/>
              </a:solidFill>
              <a:latin typeface="Arial Narrow Bold" panose="020B0706020202030204" pitchFamily="34" charset="0"/>
            </a:endParaRPr>
          </a:p>
        </p:txBody>
      </p:sp>
      <p:sp>
        <p:nvSpPr>
          <p:cNvPr id="21" name="Shape 149"/>
          <p:cNvSpPr/>
          <p:nvPr userDrawn="1"/>
        </p:nvSpPr>
        <p:spPr>
          <a:xfrm>
            <a:off x="334119" y="6274519"/>
            <a:ext cx="11537176" cy="59606"/>
          </a:xfrm>
          <a:prstGeom prst="line">
            <a:avLst/>
          </a:prstGeom>
          <a:ln w="3175" cap="rnd">
            <a:solidFill>
              <a:srgbClr val="A6AAA9"/>
            </a:solidFill>
            <a:custDash>
              <a:ds d="100000" sp="200000"/>
            </a:custDash>
          </a:ln>
        </p:spPr>
        <p:txBody>
          <a:bodyPr lIns="50800" tIns="50800" rIns="50800" bIns="50800" anchor="ctr"/>
          <a:lstStyle/>
          <a:p>
            <a:pPr defTabSz="800100">
              <a:defRPr sz="4600">
                <a:solidFill>
                  <a:srgbClr val="FFFFFF"/>
                </a:solidFill>
                <a:effectLst>
                  <a:outerShdw blurRad="38100" dist="64529" dir="2700000" rotWithShape="0">
                    <a:srgbClr val="000000">
                      <a:alpha val="48275"/>
                    </a:srgbClr>
                  </a:outerShdw>
                </a:effectLst>
                <a:latin typeface="Helvetica Neue Light"/>
                <a:ea typeface="Helvetica Neue Light"/>
                <a:cs typeface="Helvetica Neue Light"/>
                <a:sym typeface="Helvetica Neue Light"/>
              </a:defRPr>
            </a:pPr>
            <a:endParaRPr/>
          </a:p>
        </p:txBody>
      </p:sp>
      <p:pic>
        <p:nvPicPr>
          <p:cNvPr id="25" name="Picture 24"/>
          <p:cNvPicPr>
            <a:picLocks noChangeAspect="1"/>
          </p:cNvPicPr>
          <p:nvPr userDrawn="1"/>
        </p:nvPicPr>
        <p:blipFill>
          <a:blip r:embed="rId2"/>
          <a:stretch>
            <a:fillRect/>
          </a:stretch>
        </p:blipFill>
        <p:spPr>
          <a:xfrm>
            <a:off x="11058524" y="6445284"/>
            <a:ext cx="812771" cy="268215"/>
          </a:xfrm>
          <a:prstGeom prst="rect">
            <a:avLst/>
          </a:prstGeom>
        </p:spPr>
      </p:pic>
      <p:sp>
        <p:nvSpPr>
          <p:cNvPr id="17" name="Text Placeholder 1"/>
          <p:cNvSpPr txBox="1">
            <a:spLocks/>
          </p:cNvSpPr>
          <p:nvPr userDrawn="1"/>
        </p:nvSpPr>
        <p:spPr>
          <a:xfrm flipH="1">
            <a:off x="806824" y="1290244"/>
            <a:ext cx="10546976" cy="17321"/>
          </a:xfrm>
          <a:prstGeom prst="line">
            <a:avLst/>
          </a:prstGeom>
          <a:ln w="31750" cap="rnd">
            <a:solidFill>
              <a:srgbClr val="000000"/>
            </a:solidFill>
            <a:prstDash val="sysDot"/>
            <a:round/>
          </a:ln>
          <a:extLst>
            <a:ext uri="{C572A759-6A51-4108-AA02-DFA0A04FC94B}">
              <ma14:wrappingTextBoxFlag xmlns="" xmlns:ma14="http://schemas.microsoft.com/office/mac/drawingml/2011/main" val="1"/>
            </a:ext>
          </a:extLst>
        </p:spPr>
        <p:txBody>
          <a:bodyPr lIns="50800" tIns="50800" rIns="50800" bIns="50800" anchor="ctr"/>
          <a:lstStyle>
            <a:lvl1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1pPr>
            <a:lvl2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2pPr>
            <a:lvl3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3pPr>
            <a:lvl4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4pPr>
            <a:lvl5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5pPr>
            <a:lvl6pPr marL="0" marR="0" indent="24130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6pPr>
            <a:lvl7pPr marL="0" marR="0" indent="46990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7pPr>
            <a:lvl8pPr marL="0" marR="0" indent="71120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8pPr>
            <a:lvl9pPr marL="0" marR="0" indent="95250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9pPr>
          </a:lstStyle>
          <a:p>
            <a:pPr hangingPunct="1"/>
            <a:endParaRPr lang="en-US"/>
          </a:p>
        </p:txBody>
      </p:sp>
      <p:sp>
        <p:nvSpPr>
          <p:cNvPr id="22" name="Title 1"/>
          <p:cNvSpPr>
            <a:spLocks noGrp="1"/>
          </p:cNvSpPr>
          <p:nvPr>
            <p:ph type="title" hasCustomPrompt="1"/>
          </p:nvPr>
        </p:nvSpPr>
        <p:spPr>
          <a:xfrm>
            <a:off x="1210833" y="159908"/>
            <a:ext cx="9831977" cy="1025980"/>
          </a:xfrm>
        </p:spPr>
        <p:txBody>
          <a:bodyPr lIns="0" anchor="b" anchorCtr="1">
            <a:normAutofit/>
          </a:bodyPr>
          <a:lstStyle>
            <a:lvl1pPr marL="0" algn="ctr" defTabSz="914400" rtl="0" eaLnBrk="1" latinLnBrk="0" hangingPunct="1">
              <a:lnSpc>
                <a:spcPct val="70000"/>
              </a:lnSpc>
              <a:spcBef>
                <a:spcPct val="0"/>
              </a:spcBef>
              <a:buNone/>
              <a:defRPr lang="en-GB" sz="3600" b="1" kern="1200" cap="all" baseline="0" dirty="0">
                <a:solidFill>
                  <a:srgbClr val="000000"/>
                </a:solidFill>
                <a:latin typeface="Arial Narrow" charset="0"/>
                <a:ea typeface="Arial Narrow" charset="0"/>
                <a:cs typeface="Arial Narrow" charset="0"/>
              </a:defRPr>
            </a:lvl1pPr>
          </a:lstStyle>
          <a:p>
            <a:r>
              <a:rPr lang="en-US"/>
              <a:t>Page title</a:t>
            </a:r>
            <a:endParaRPr lang="en-GB"/>
          </a:p>
        </p:txBody>
      </p:sp>
      <p:sp>
        <p:nvSpPr>
          <p:cNvPr id="30" name="Content Placeholder 2"/>
          <p:cNvSpPr>
            <a:spLocks noGrp="1"/>
          </p:cNvSpPr>
          <p:nvPr>
            <p:ph idx="19" hasCustomPrompt="1"/>
          </p:nvPr>
        </p:nvSpPr>
        <p:spPr>
          <a:xfrm>
            <a:off x="806824" y="2103444"/>
            <a:ext cx="3267235" cy="448637"/>
          </a:xfrm>
        </p:spPr>
        <p:txBody>
          <a:bodyPr lIns="0" bIns="0" anchor="b" anchorCtr="0">
            <a:normAutofit/>
          </a:bodyPr>
          <a:lstStyle>
            <a:lvl1pPr marL="0" marR="0" indent="0" algn="l" defTabSz="914400" rtl="0" eaLnBrk="1" fontAlgn="auto" latinLnBrk="0" hangingPunct="1">
              <a:lnSpc>
                <a:spcPct val="70000"/>
              </a:lnSpc>
              <a:spcBef>
                <a:spcPts val="1000"/>
              </a:spcBef>
              <a:spcAft>
                <a:spcPts val="0"/>
              </a:spcAft>
              <a:buClrTx/>
              <a:buSzTx/>
              <a:buFont typeface="Arial" panose="020B0604020202020204" pitchFamily="34" charset="0"/>
              <a:buNone/>
              <a:tabLst/>
              <a:defRPr lang="en-US" sz="1600" b="1" kern="1200" cap="all" baseline="0" dirty="0" smtClean="0">
                <a:solidFill>
                  <a:srgbClr val="DF411C"/>
                </a:solidFill>
                <a:latin typeface="+mj-lt"/>
                <a:ea typeface="Arial" charset="0"/>
                <a:cs typeface="Arial" charset="0"/>
              </a:defRPr>
            </a:lvl1pPr>
            <a:lvl2pPr marL="0" indent="0" algn="l">
              <a:buNone/>
              <a:defRPr sz="1600">
                <a:solidFill>
                  <a:srgbClr val="4A4E52"/>
                </a:solidFill>
              </a:defRPr>
            </a:lvl2pPr>
            <a:lvl3pPr marL="1257300" indent="-342900">
              <a:buClr>
                <a:srgbClr val="81ADB5"/>
              </a:buClr>
              <a:buFont typeface="Arial" panose="020B0604020202020204" pitchFamily="34" charset="0"/>
              <a:buChar char="•"/>
              <a:defRPr sz="1600">
                <a:solidFill>
                  <a:srgbClr val="4A4E52"/>
                </a:solidFill>
              </a:defRPr>
            </a:lvl3pPr>
            <a:lvl4pPr marL="1600200" indent="-228600">
              <a:buFont typeface="Calibri" panose="020F0502020204030204" pitchFamily="34" charset="0"/>
              <a:buChar char="-"/>
              <a:defRPr sz="1500">
                <a:solidFill>
                  <a:srgbClr val="4A4E52"/>
                </a:solidFill>
              </a:defRPr>
            </a:lvl4pPr>
            <a:lvl5pPr>
              <a:defRPr>
                <a:solidFill>
                  <a:srgbClr val="4A4E52"/>
                </a:solidFill>
              </a:defRPr>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Insert text here</a:t>
            </a:r>
          </a:p>
        </p:txBody>
      </p:sp>
      <p:sp>
        <p:nvSpPr>
          <p:cNvPr id="32" name="Content Placeholder 2"/>
          <p:cNvSpPr>
            <a:spLocks noGrp="1"/>
          </p:cNvSpPr>
          <p:nvPr>
            <p:ph idx="21" hasCustomPrompt="1"/>
          </p:nvPr>
        </p:nvSpPr>
        <p:spPr>
          <a:xfrm>
            <a:off x="4399541" y="2111718"/>
            <a:ext cx="3267235" cy="448637"/>
          </a:xfrm>
        </p:spPr>
        <p:txBody>
          <a:bodyPr vert="horz" lIns="0" tIns="45720" rIns="91440" bIns="0" rtlCol="0" anchor="b" anchorCtr="0">
            <a:normAutofit/>
          </a:bodyPr>
          <a:lstStyle>
            <a:lvl1pPr>
              <a:defRPr lang="en-US" sz="1600" b="1" cap="all" baseline="0" dirty="0" smtClean="0">
                <a:solidFill>
                  <a:srgbClr val="DF411C"/>
                </a:solidFill>
                <a:latin typeface="+mj-lt"/>
                <a:ea typeface="Arial" charset="0"/>
                <a:cs typeface="Arial" charset="0"/>
              </a:defRPr>
            </a:lvl1pPr>
          </a:lstStyle>
          <a:p>
            <a:pPr marL="0" marR="0" lvl="0" indent="0" algn="ctr" fontAlgn="auto">
              <a:spcAft>
                <a:spcPts val="0"/>
              </a:spcAft>
              <a:buClrTx/>
              <a:buSzTx/>
              <a:buNone/>
              <a:tabLst/>
            </a:pPr>
            <a:r>
              <a:rPr lang="en-US"/>
              <a:t>Insert text here</a:t>
            </a:r>
          </a:p>
        </p:txBody>
      </p:sp>
      <p:sp>
        <p:nvSpPr>
          <p:cNvPr id="34" name="Content Placeholder 2"/>
          <p:cNvSpPr>
            <a:spLocks noGrp="1"/>
          </p:cNvSpPr>
          <p:nvPr>
            <p:ph idx="23" hasCustomPrompt="1"/>
          </p:nvPr>
        </p:nvSpPr>
        <p:spPr>
          <a:xfrm>
            <a:off x="8086565" y="2119992"/>
            <a:ext cx="3267235" cy="448637"/>
          </a:xfrm>
        </p:spPr>
        <p:txBody>
          <a:bodyPr vert="horz" lIns="0" tIns="45720" rIns="91440" bIns="0" rtlCol="0" anchor="b" anchorCtr="0">
            <a:normAutofit/>
          </a:bodyPr>
          <a:lstStyle>
            <a:lvl1pPr>
              <a:defRPr lang="en-US" sz="1600" b="1" cap="all" baseline="0" dirty="0" smtClean="0">
                <a:solidFill>
                  <a:srgbClr val="DF411C"/>
                </a:solidFill>
                <a:latin typeface="+mj-lt"/>
                <a:ea typeface="Arial" charset="0"/>
                <a:cs typeface="Arial" charset="0"/>
              </a:defRPr>
            </a:lvl1pPr>
          </a:lstStyle>
          <a:p>
            <a:pPr marL="0" marR="0" lvl="0" indent="0" algn="ctr" fontAlgn="auto">
              <a:spcAft>
                <a:spcPts val="0"/>
              </a:spcAft>
              <a:buClrTx/>
              <a:buSzTx/>
              <a:buNone/>
              <a:tabLst/>
            </a:pPr>
            <a:r>
              <a:rPr lang="en-US"/>
              <a:t>Insert text here</a:t>
            </a:r>
          </a:p>
        </p:txBody>
      </p:sp>
      <p:sp>
        <p:nvSpPr>
          <p:cNvPr id="19" name="Content Placeholder 2"/>
          <p:cNvSpPr>
            <a:spLocks noGrp="1"/>
          </p:cNvSpPr>
          <p:nvPr>
            <p:ph idx="13" hasCustomPrompt="1"/>
          </p:nvPr>
        </p:nvSpPr>
        <p:spPr>
          <a:xfrm>
            <a:off x="806824" y="2560355"/>
            <a:ext cx="3267235" cy="1578894"/>
          </a:xfrm>
        </p:spPr>
        <p:txBody>
          <a:bodyPr wrap="square" lIns="0">
            <a:spAutoFit/>
          </a:bodyPr>
          <a:lstStyle>
            <a:lvl1pPr marL="0" marR="0" indent="0" algn="l" defTabSz="914400" rtl="0" eaLnBrk="1" fontAlgn="auto" latinLnBrk="0" hangingPunct="1">
              <a:lnSpc>
                <a:spcPct val="100000"/>
              </a:lnSpc>
              <a:spcBef>
                <a:spcPts val="1000"/>
              </a:spcBef>
              <a:spcAft>
                <a:spcPts val="0"/>
              </a:spcAft>
              <a:buClrTx/>
              <a:buSzTx/>
              <a:buFontTx/>
              <a:buNone/>
              <a:tabLst/>
              <a:defRPr lang="en-US" sz="1400" b="0" kern="1200" cap="none" baseline="0" dirty="0" smtClean="0">
                <a:solidFill>
                  <a:schemeClr val="tx1"/>
                </a:solidFill>
                <a:latin typeface="Arial" panose="020B0604020202020204" pitchFamily="34" charset="0"/>
                <a:ea typeface="Arial" panose="020B0604020202020204" pitchFamily="34" charset="0"/>
                <a:cs typeface="Arial" panose="020B0604020202020204" pitchFamily="34" charset="0"/>
              </a:defRPr>
            </a:lvl1pPr>
            <a:lvl2pPr marL="285750" indent="-285750" algn="l">
              <a:buFont typeface="Wingdings" panose="05000000000000000000" pitchFamily="2" charset="2"/>
              <a:buChar char="§"/>
              <a:defRPr sz="1400">
                <a:solidFill>
                  <a:schemeClr val="tx1"/>
                </a:solidFill>
              </a:defRPr>
            </a:lvl2pPr>
            <a:lvl3pPr marL="914400" indent="0" algn="l">
              <a:buClr>
                <a:srgbClr val="81ADB5"/>
              </a:buClr>
              <a:buFontTx/>
              <a:buNone/>
              <a:defRPr sz="1200">
                <a:solidFill>
                  <a:schemeClr val="tx1"/>
                </a:solidFill>
              </a:defRPr>
            </a:lvl3pPr>
            <a:lvl4pPr marL="1371600" indent="0" algn="l">
              <a:buFontTx/>
              <a:buNone/>
              <a:defRPr sz="1200">
                <a:solidFill>
                  <a:schemeClr val="tx1"/>
                </a:solidFill>
              </a:defRPr>
            </a:lvl4pPr>
            <a:lvl5pPr marL="1828800" indent="0" algn="l">
              <a:buFontTx/>
              <a:buNone/>
              <a:defRPr sz="1200">
                <a:solidFill>
                  <a:schemeClr val="tx1"/>
                </a:solidFill>
              </a:defRPr>
            </a:lvl5pPr>
          </a:lstStyle>
          <a:p>
            <a:pPr lvl="0"/>
            <a:r>
              <a:rPr lang="en-US"/>
              <a:t>Insert text here</a:t>
            </a:r>
          </a:p>
          <a:p>
            <a:pPr lvl="1"/>
            <a:r>
              <a:rPr lang="en-US"/>
              <a:t>Second level</a:t>
            </a:r>
          </a:p>
          <a:p>
            <a:pPr lvl="2"/>
            <a:r>
              <a:rPr lang="en-US"/>
              <a:t>Third level</a:t>
            </a:r>
          </a:p>
          <a:p>
            <a:pPr lvl="3"/>
            <a:r>
              <a:rPr lang="en-US"/>
              <a:t>Fourth level</a:t>
            </a:r>
          </a:p>
          <a:p>
            <a:pPr lvl="4"/>
            <a:r>
              <a:rPr lang="en-US"/>
              <a:t>Fifth level</a:t>
            </a:r>
            <a:endParaRPr lang="en-GB"/>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a:p>
        </p:txBody>
      </p:sp>
      <p:sp>
        <p:nvSpPr>
          <p:cNvPr id="24" name="Content Placeholder 2"/>
          <p:cNvSpPr>
            <a:spLocks noGrp="1"/>
          </p:cNvSpPr>
          <p:nvPr>
            <p:ph idx="24" hasCustomPrompt="1"/>
          </p:nvPr>
        </p:nvSpPr>
        <p:spPr>
          <a:xfrm>
            <a:off x="4399541" y="2575061"/>
            <a:ext cx="3267235" cy="1578894"/>
          </a:xfrm>
        </p:spPr>
        <p:txBody>
          <a:bodyPr wrap="square" lIns="0">
            <a:spAutoFit/>
          </a:bodyPr>
          <a:lstStyle>
            <a:lvl1pPr marL="0" marR="0" indent="0" algn="l" defTabSz="914400" rtl="0" eaLnBrk="1" fontAlgn="auto" latinLnBrk="0" hangingPunct="1">
              <a:lnSpc>
                <a:spcPct val="100000"/>
              </a:lnSpc>
              <a:spcBef>
                <a:spcPts val="1000"/>
              </a:spcBef>
              <a:spcAft>
                <a:spcPts val="0"/>
              </a:spcAft>
              <a:buClrTx/>
              <a:buSzTx/>
              <a:buFontTx/>
              <a:buNone/>
              <a:tabLst/>
              <a:defRPr lang="en-US" sz="1400" b="0" kern="1200" cap="none" baseline="0" dirty="0" smtClean="0">
                <a:solidFill>
                  <a:schemeClr val="tx1"/>
                </a:solidFill>
                <a:latin typeface="Arial" panose="020B0604020202020204" pitchFamily="34" charset="0"/>
                <a:ea typeface="Arial" panose="020B0604020202020204" pitchFamily="34" charset="0"/>
                <a:cs typeface="Arial" panose="020B0604020202020204" pitchFamily="34" charset="0"/>
              </a:defRPr>
            </a:lvl1pPr>
            <a:lvl2pPr marL="285750" indent="-285750" algn="l">
              <a:buFont typeface="Wingdings" panose="05000000000000000000" pitchFamily="2" charset="2"/>
              <a:buChar char="§"/>
              <a:defRPr sz="1400">
                <a:solidFill>
                  <a:schemeClr val="tx1"/>
                </a:solidFill>
              </a:defRPr>
            </a:lvl2pPr>
            <a:lvl3pPr marL="914400" indent="0" algn="l">
              <a:buClr>
                <a:srgbClr val="81ADB5"/>
              </a:buClr>
              <a:buFontTx/>
              <a:buNone/>
              <a:defRPr sz="1200">
                <a:solidFill>
                  <a:schemeClr val="tx1"/>
                </a:solidFill>
              </a:defRPr>
            </a:lvl3pPr>
            <a:lvl4pPr marL="1371600" indent="0" algn="l">
              <a:buFontTx/>
              <a:buNone/>
              <a:defRPr sz="1200">
                <a:solidFill>
                  <a:schemeClr val="tx1"/>
                </a:solidFill>
              </a:defRPr>
            </a:lvl4pPr>
            <a:lvl5pPr marL="1828800" indent="0" algn="l">
              <a:buFontTx/>
              <a:buNone/>
              <a:defRPr sz="1200">
                <a:solidFill>
                  <a:schemeClr val="tx1"/>
                </a:solidFill>
              </a:defRPr>
            </a:lvl5pPr>
          </a:lstStyle>
          <a:p>
            <a:pPr lvl="0"/>
            <a:r>
              <a:rPr lang="en-US"/>
              <a:t>Insert text here</a:t>
            </a:r>
          </a:p>
          <a:p>
            <a:pPr lvl="1"/>
            <a:r>
              <a:rPr lang="en-US"/>
              <a:t>Second level</a:t>
            </a:r>
          </a:p>
          <a:p>
            <a:pPr lvl="2"/>
            <a:r>
              <a:rPr lang="en-US"/>
              <a:t>Third level</a:t>
            </a:r>
          </a:p>
          <a:p>
            <a:pPr lvl="3"/>
            <a:r>
              <a:rPr lang="en-US"/>
              <a:t>Fourth level</a:t>
            </a:r>
          </a:p>
          <a:p>
            <a:pPr lvl="4"/>
            <a:r>
              <a:rPr lang="en-US"/>
              <a:t>Fifth level</a:t>
            </a:r>
            <a:endParaRPr lang="en-GB"/>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a:p>
        </p:txBody>
      </p:sp>
      <p:sp>
        <p:nvSpPr>
          <p:cNvPr id="26" name="Content Placeholder 2"/>
          <p:cNvSpPr>
            <a:spLocks noGrp="1"/>
          </p:cNvSpPr>
          <p:nvPr>
            <p:ph idx="25" hasCustomPrompt="1"/>
          </p:nvPr>
        </p:nvSpPr>
        <p:spPr>
          <a:xfrm>
            <a:off x="8093355" y="2586006"/>
            <a:ext cx="3267235" cy="1578894"/>
          </a:xfrm>
        </p:spPr>
        <p:txBody>
          <a:bodyPr wrap="square" lIns="0">
            <a:spAutoFit/>
          </a:bodyPr>
          <a:lstStyle>
            <a:lvl1pPr marL="0" marR="0" indent="0" algn="l" defTabSz="914400" rtl="0" eaLnBrk="1" fontAlgn="auto" latinLnBrk="0" hangingPunct="1">
              <a:lnSpc>
                <a:spcPct val="100000"/>
              </a:lnSpc>
              <a:spcBef>
                <a:spcPts val="1000"/>
              </a:spcBef>
              <a:spcAft>
                <a:spcPts val="0"/>
              </a:spcAft>
              <a:buClrTx/>
              <a:buSzTx/>
              <a:buFontTx/>
              <a:buNone/>
              <a:tabLst/>
              <a:defRPr lang="en-US" sz="1400" b="0" kern="1200" cap="none" baseline="0" dirty="0" smtClean="0">
                <a:solidFill>
                  <a:schemeClr val="tx1"/>
                </a:solidFill>
                <a:latin typeface="Arial" panose="020B0604020202020204" pitchFamily="34" charset="0"/>
                <a:ea typeface="Arial" panose="020B0604020202020204" pitchFamily="34" charset="0"/>
                <a:cs typeface="Arial" panose="020B0604020202020204" pitchFamily="34" charset="0"/>
              </a:defRPr>
            </a:lvl1pPr>
            <a:lvl2pPr marL="285750" indent="-285750" algn="l">
              <a:buFont typeface="Wingdings" panose="05000000000000000000" pitchFamily="2" charset="2"/>
              <a:buChar char="§"/>
              <a:defRPr sz="1400">
                <a:solidFill>
                  <a:schemeClr val="tx1"/>
                </a:solidFill>
              </a:defRPr>
            </a:lvl2pPr>
            <a:lvl3pPr marL="914400" indent="0" algn="l">
              <a:buClr>
                <a:srgbClr val="81ADB5"/>
              </a:buClr>
              <a:buFontTx/>
              <a:buNone/>
              <a:defRPr sz="1200">
                <a:solidFill>
                  <a:schemeClr val="tx1"/>
                </a:solidFill>
              </a:defRPr>
            </a:lvl3pPr>
            <a:lvl4pPr marL="1371600" indent="0" algn="l">
              <a:buFontTx/>
              <a:buNone/>
              <a:defRPr sz="1200">
                <a:solidFill>
                  <a:schemeClr val="tx1"/>
                </a:solidFill>
              </a:defRPr>
            </a:lvl4pPr>
            <a:lvl5pPr marL="1828800" indent="0" algn="l">
              <a:buFontTx/>
              <a:buNone/>
              <a:defRPr sz="1200">
                <a:solidFill>
                  <a:schemeClr val="tx1"/>
                </a:solidFill>
              </a:defRPr>
            </a:lvl5pPr>
          </a:lstStyle>
          <a:p>
            <a:pPr lvl="0"/>
            <a:r>
              <a:rPr lang="en-US"/>
              <a:t>Insert text here</a:t>
            </a:r>
          </a:p>
          <a:p>
            <a:pPr lvl="1"/>
            <a:r>
              <a:rPr lang="en-US"/>
              <a:t>Second level</a:t>
            </a:r>
          </a:p>
          <a:p>
            <a:pPr lvl="2"/>
            <a:r>
              <a:rPr lang="en-US"/>
              <a:t>Third level</a:t>
            </a:r>
          </a:p>
          <a:p>
            <a:pPr lvl="3"/>
            <a:r>
              <a:rPr lang="en-US"/>
              <a:t>Fourth level</a:t>
            </a:r>
          </a:p>
          <a:p>
            <a:pPr lvl="4"/>
            <a:r>
              <a:rPr lang="en-US"/>
              <a:t>Fifth level</a:t>
            </a:r>
            <a:endParaRPr lang="en-GB"/>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a:p>
        </p:txBody>
      </p:sp>
    </p:spTree>
    <p:extLst>
      <p:ext uri="{BB962C8B-B14F-4D97-AF65-F5344CB8AC3E}">
        <p14:creationId xmlns:p14="http://schemas.microsoft.com/office/powerpoint/2010/main" val="428711528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UCCESS STORY">
    <p:spTree>
      <p:nvGrpSpPr>
        <p:cNvPr id="1" name=""/>
        <p:cNvGrpSpPr/>
        <p:nvPr/>
      </p:nvGrpSpPr>
      <p:grpSpPr>
        <a:xfrm>
          <a:off x="0" y="0"/>
          <a:ext cx="0" cy="0"/>
          <a:chOff x="0" y="0"/>
          <a:chExt cx="0" cy="0"/>
        </a:xfrm>
      </p:grpSpPr>
      <p:sp>
        <p:nvSpPr>
          <p:cNvPr id="2" name="Rectangle 1"/>
          <p:cNvSpPr/>
          <p:nvPr userDrawn="1"/>
        </p:nvSpPr>
        <p:spPr>
          <a:xfrm>
            <a:off x="880985" y="1539089"/>
            <a:ext cx="2234066" cy="133957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19"/>
          <p:cNvSpPr txBox="1"/>
          <p:nvPr/>
        </p:nvSpPr>
        <p:spPr>
          <a:xfrm>
            <a:off x="5876739" y="3275115"/>
            <a:ext cx="438537" cy="307777"/>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1DA2AA2-429F-44A3-8B4B-2F1B3950F5A7}" type="slidenum">
              <a:rPr lang="en-GB" sz="2000" smtClean="0">
                <a:solidFill>
                  <a:schemeClr val="bg1"/>
                </a:solidFill>
              </a:rPr>
              <a:pPr algn="ctr"/>
              <a:t>‹#›</a:t>
            </a:fld>
            <a:endParaRPr lang="en-GB" sz="2000">
              <a:solidFill>
                <a:schemeClr val="bg1"/>
              </a:solidFill>
            </a:endParaRPr>
          </a:p>
        </p:txBody>
      </p:sp>
      <p:sp>
        <p:nvSpPr>
          <p:cNvPr id="10" name="Content Placeholder 2"/>
          <p:cNvSpPr>
            <a:spLocks noGrp="1"/>
          </p:cNvSpPr>
          <p:nvPr>
            <p:ph idx="15" hasCustomPrompt="1"/>
          </p:nvPr>
        </p:nvSpPr>
        <p:spPr>
          <a:xfrm>
            <a:off x="3647761" y="2337460"/>
            <a:ext cx="7982533" cy="1109009"/>
          </a:xfrm>
        </p:spPr>
        <p:txBody>
          <a:bodyPr lIns="0"/>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lang="en-US" sz="1400" b="0" kern="1200" cap="none" baseline="0" dirty="0" smtClean="0">
                <a:solidFill>
                  <a:srgbClr val="000000"/>
                </a:solidFill>
                <a:latin typeface="Arial" panose="020B0604020202020204" pitchFamily="34" charset="0"/>
                <a:ea typeface="Arial" panose="020B0604020202020204" pitchFamily="34" charset="0"/>
                <a:cs typeface="Arial" panose="020B0604020202020204" pitchFamily="34" charset="0"/>
              </a:defRPr>
            </a:lvl1pPr>
            <a:lvl2pPr marL="0" indent="0" algn="l">
              <a:buNone/>
              <a:defRPr sz="1600">
                <a:solidFill>
                  <a:srgbClr val="4A4E52"/>
                </a:solidFill>
              </a:defRPr>
            </a:lvl2pPr>
            <a:lvl3pPr marL="1257300" indent="-342900">
              <a:buClr>
                <a:srgbClr val="81ADB5"/>
              </a:buClr>
              <a:buFont typeface="Arial" panose="020B0604020202020204" pitchFamily="34" charset="0"/>
              <a:buChar char="•"/>
              <a:defRPr sz="1600">
                <a:solidFill>
                  <a:srgbClr val="4A4E52"/>
                </a:solidFill>
              </a:defRPr>
            </a:lvl3pPr>
            <a:lvl4pPr marL="1600200" indent="-228600">
              <a:buFont typeface="Calibri" panose="020F0502020204030204" pitchFamily="34" charset="0"/>
              <a:buChar char="-"/>
              <a:defRPr sz="1500">
                <a:solidFill>
                  <a:srgbClr val="4A4E52"/>
                </a:solidFill>
              </a:defRPr>
            </a:lvl4pPr>
            <a:lvl5pPr>
              <a:defRPr>
                <a:solidFill>
                  <a:srgbClr val="4A4E52"/>
                </a:solidFill>
              </a:defRPr>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Insert copy here insert copy here</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a:p>
          <a:p>
            <a:pPr lvl="0"/>
            <a:endParaRPr lang="en-US"/>
          </a:p>
          <a:p>
            <a:pPr lvl="1"/>
            <a:endParaRPr lang="en-US"/>
          </a:p>
          <a:p>
            <a:pPr lvl="1"/>
            <a:endParaRPr lang="en-US"/>
          </a:p>
          <a:p>
            <a:pPr lvl="1"/>
            <a:endParaRPr lang="en-US"/>
          </a:p>
        </p:txBody>
      </p:sp>
      <p:sp>
        <p:nvSpPr>
          <p:cNvPr id="12" name="TextBox 19"/>
          <p:cNvSpPr txBox="1"/>
          <p:nvPr userDrawn="1"/>
        </p:nvSpPr>
        <p:spPr>
          <a:xfrm>
            <a:off x="198454" y="6478399"/>
            <a:ext cx="438537" cy="184666"/>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1DA2AA2-429F-44A3-8B4B-2F1B3950F5A7}" type="slidenum">
              <a:rPr lang="en-GB" sz="1200" baseline="0" smtClean="0">
                <a:solidFill>
                  <a:srgbClr val="000000"/>
                </a:solidFill>
                <a:latin typeface="Arial Narrow Bold" panose="020B0706020202030204" pitchFamily="34" charset="0"/>
              </a:rPr>
              <a:pPr algn="ctr"/>
              <a:t>‹#›</a:t>
            </a:fld>
            <a:endParaRPr lang="en-GB" sz="1200" baseline="0">
              <a:solidFill>
                <a:srgbClr val="000000"/>
              </a:solidFill>
              <a:latin typeface="Arial Narrow Bold" panose="020B0706020202030204" pitchFamily="34" charset="0"/>
            </a:endParaRPr>
          </a:p>
        </p:txBody>
      </p:sp>
      <p:sp>
        <p:nvSpPr>
          <p:cNvPr id="14" name="Shape 149"/>
          <p:cNvSpPr/>
          <p:nvPr userDrawn="1"/>
        </p:nvSpPr>
        <p:spPr>
          <a:xfrm>
            <a:off x="334119" y="6274519"/>
            <a:ext cx="11537176" cy="59606"/>
          </a:xfrm>
          <a:prstGeom prst="line">
            <a:avLst/>
          </a:prstGeom>
          <a:ln w="3175" cap="rnd">
            <a:solidFill>
              <a:srgbClr val="A6AAA9"/>
            </a:solidFill>
            <a:custDash>
              <a:ds d="100000" sp="200000"/>
            </a:custDash>
          </a:ln>
        </p:spPr>
        <p:txBody>
          <a:bodyPr lIns="50800" tIns="50800" rIns="50800" bIns="50800" anchor="ctr"/>
          <a:lstStyle/>
          <a:p>
            <a:pPr defTabSz="800100">
              <a:defRPr sz="4600">
                <a:solidFill>
                  <a:srgbClr val="FFFFFF"/>
                </a:solidFill>
                <a:effectLst>
                  <a:outerShdw blurRad="38100" dist="64529" dir="2700000" rotWithShape="0">
                    <a:srgbClr val="000000">
                      <a:alpha val="48275"/>
                    </a:srgbClr>
                  </a:outerShdw>
                </a:effectLst>
                <a:latin typeface="Helvetica Neue Light"/>
                <a:ea typeface="Helvetica Neue Light"/>
                <a:cs typeface="Helvetica Neue Light"/>
                <a:sym typeface="Helvetica Neue Light"/>
              </a:defRPr>
            </a:pPr>
            <a:endParaRPr/>
          </a:p>
        </p:txBody>
      </p:sp>
      <p:pic>
        <p:nvPicPr>
          <p:cNvPr id="15" name="Picture 14"/>
          <p:cNvPicPr>
            <a:picLocks noChangeAspect="1"/>
          </p:cNvPicPr>
          <p:nvPr userDrawn="1"/>
        </p:nvPicPr>
        <p:blipFill>
          <a:blip r:embed="rId2"/>
          <a:stretch>
            <a:fillRect/>
          </a:stretch>
        </p:blipFill>
        <p:spPr>
          <a:xfrm>
            <a:off x="11058524" y="6445284"/>
            <a:ext cx="812771" cy="268215"/>
          </a:xfrm>
          <a:prstGeom prst="rect">
            <a:avLst/>
          </a:prstGeom>
        </p:spPr>
      </p:pic>
      <p:sp>
        <p:nvSpPr>
          <p:cNvPr id="13" name="Content Placeholder 2"/>
          <p:cNvSpPr>
            <a:spLocks noGrp="1"/>
          </p:cNvSpPr>
          <p:nvPr>
            <p:ph idx="14" hasCustomPrompt="1"/>
          </p:nvPr>
        </p:nvSpPr>
        <p:spPr>
          <a:xfrm>
            <a:off x="1066126" y="1647185"/>
            <a:ext cx="1762822" cy="646811"/>
          </a:xfrm>
        </p:spPr>
        <p:txBody>
          <a:bodyPr wrap="square" lIns="0" tIns="0" rIns="0" bIns="0">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5500" b="0" kern="1200" cap="all" baseline="0" dirty="0" smtClean="0">
                <a:solidFill>
                  <a:schemeClr val="bg1"/>
                </a:solidFill>
                <a:latin typeface="Arial Narrow Bold" panose="020B0706020202030204" pitchFamily="34" charset="0"/>
                <a:ea typeface="Arial" charset="0"/>
                <a:cs typeface="Arial" charset="0"/>
              </a:defRPr>
            </a:lvl1pPr>
            <a:lvl2pPr marL="0" indent="0" algn="l">
              <a:buNone/>
              <a:defRPr sz="1600">
                <a:solidFill>
                  <a:srgbClr val="4A4E52"/>
                </a:solidFill>
              </a:defRPr>
            </a:lvl2pPr>
            <a:lvl3pPr marL="1257300" indent="-342900">
              <a:buClr>
                <a:srgbClr val="81ADB5"/>
              </a:buClr>
              <a:buFont typeface="Arial" panose="020B0604020202020204" pitchFamily="34" charset="0"/>
              <a:buChar char="•"/>
              <a:defRPr sz="1600">
                <a:solidFill>
                  <a:srgbClr val="4A4E52"/>
                </a:solidFill>
              </a:defRPr>
            </a:lvl3pPr>
            <a:lvl4pPr marL="1600200" indent="-228600">
              <a:buFont typeface="Calibri" panose="020F0502020204030204" pitchFamily="34" charset="0"/>
              <a:buChar char="-"/>
              <a:defRPr sz="1500">
                <a:solidFill>
                  <a:srgbClr val="4A4E52"/>
                </a:solidFill>
              </a:defRPr>
            </a:lvl4pPr>
            <a:lvl5pPr>
              <a:defRPr>
                <a:solidFill>
                  <a:srgbClr val="4A4E52"/>
                </a:solidFill>
              </a:defRPr>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1234</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a:p>
          <a:p>
            <a:pPr lvl="0"/>
            <a:endParaRPr lang="en-US"/>
          </a:p>
          <a:p>
            <a:pPr lvl="1"/>
            <a:endParaRPr lang="en-US"/>
          </a:p>
          <a:p>
            <a:pPr lvl="1"/>
            <a:endParaRPr lang="en-US"/>
          </a:p>
          <a:p>
            <a:pPr lvl="1"/>
            <a:endParaRPr lang="en-US"/>
          </a:p>
        </p:txBody>
      </p:sp>
      <p:sp>
        <p:nvSpPr>
          <p:cNvPr id="16" name="Content Placeholder 2"/>
          <p:cNvSpPr>
            <a:spLocks noGrp="1"/>
          </p:cNvSpPr>
          <p:nvPr>
            <p:ph idx="16" hasCustomPrompt="1"/>
          </p:nvPr>
        </p:nvSpPr>
        <p:spPr>
          <a:xfrm>
            <a:off x="806824" y="2321982"/>
            <a:ext cx="2330874" cy="332623"/>
          </a:xfrm>
        </p:spPr>
        <p:txBody>
          <a:bodyPr wrap="square" lIns="0" tIns="0" rIns="0" bIns="0">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400" b="0" kern="1200" cap="all" baseline="0" dirty="0" smtClean="0">
                <a:solidFill>
                  <a:schemeClr val="bg1"/>
                </a:solidFill>
                <a:latin typeface="Arial Narrow Bold" panose="020B0706020202030204" pitchFamily="34" charset="0"/>
                <a:ea typeface="Arial" charset="0"/>
                <a:cs typeface="Arial" charset="0"/>
              </a:defRPr>
            </a:lvl1pPr>
            <a:lvl2pPr marL="0" indent="0" algn="l">
              <a:buNone/>
              <a:defRPr sz="1600">
                <a:solidFill>
                  <a:srgbClr val="4A4E52"/>
                </a:solidFill>
              </a:defRPr>
            </a:lvl2pPr>
            <a:lvl3pPr marL="1257300" indent="-342900">
              <a:buClr>
                <a:srgbClr val="81ADB5"/>
              </a:buClr>
              <a:buFont typeface="Arial" panose="020B0604020202020204" pitchFamily="34" charset="0"/>
              <a:buChar char="•"/>
              <a:defRPr sz="1600">
                <a:solidFill>
                  <a:srgbClr val="4A4E52"/>
                </a:solidFill>
              </a:defRPr>
            </a:lvl3pPr>
            <a:lvl4pPr marL="1600200" indent="-228600">
              <a:buFont typeface="Calibri" panose="020F0502020204030204" pitchFamily="34" charset="0"/>
              <a:buChar char="-"/>
              <a:defRPr sz="1500">
                <a:solidFill>
                  <a:srgbClr val="4A4E52"/>
                </a:solidFill>
              </a:defRPr>
            </a:lvl4pPr>
            <a:lvl5pPr>
              <a:defRPr>
                <a:solidFill>
                  <a:srgbClr val="4A4E52"/>
                </a:solidFill>
              </a:defRPr>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SMALLFONT</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a:p>
          <a:p>
            <a:pPr lvl="0"/>
            <a:endParaRPr lang="en-US"/>
          </a:p>
          <a:p>
            <a:pPr lvl="1"/>
            <a:endParaRPr lang="en-US"/>
          </a:p>
          <a:p>
            <a:pPr lvl="1"/>
            <a:endParaRPr lang="en-US"/>
          </a:p>
          <a:p>
            <a:pPr lvl="1"/>
            <a:endParaRPr lang="en-US"/>
          </a:p>
        </p:txBody>
      </p:sp>
      <p:sp>
        <p:nvSpPr>
          <p:cNvPr id="26" name="Text Placeholder 1"/>
          <p:cNvSpPr txBox="1">
            <a:spLocks/>
          </p:cNvSpPr>
          <p:nvPr userDrawn="1"/>
        </p:nvSpPr>
        <p:spPr>
          <a:xfrm flipH="1">
            <a:off x="806824" y="1290244"/>
            <a:ext cx="10546976" cy="17321"/>
          </a:xfrm>
          <a:prstGeom prst="line">
            <a:avLst/>
          </a:prstGeom>
          <a:ln w="31750" cap="rnd">
            <a:solidFill>
              <a:srgbClr val="000000"/>
            </a:solidFill>
            <a:prstDash val="sysDot"/>
            <a:round/>
          </a:ln>
          <a:extLst>
            <a:ext uri="{C572A759-6A51-4108-AA02-DFA0A04FC94B}">
              <ma14:wrappingTextBoxFlag xmlns="" xmlns:ma14="http://schemas.microsoft.com/office/mac/drawingml/2011/main" val="1"/>
            </a:ext>
          </a:extLst>
        </p:spPr>
        <p:txBody>
          <a:bodyPr lIns="50800" tIns="50800" rIns="50800" bIns="50800" anchor="ctr"/>
          <a:lstStyle>
            <a:lvl1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1pPr>
            <a:lvl2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2pPr>
            <a:lvl3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3pPr>
            <a:lvl4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4pPr>
            <a:lvl5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5pPr>
            <a:lvl6pPr marL="0" marR="0" indent="24130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6pPr>
            <a:lvl7pPr marL="0" marR="0" indent="46990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7pPr>
            <a:lvl8pPr marL="0" marR="0" indent="71120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8pPr>
            <a:lvl9pPr marL="0" marR="0" indent="95250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9pPr>
          </a:lstStyle>
          <a:p>
            <a:pPr hangingPunct="1"/>
            <a:endParaRPr lang="en-US"/>
          </a:p>
        </p:txBody>
      </p:sp>
      <p:sp>
        <p:nvSpPr>
          <p:cNvPr id="34" name="Rectangle 33"/>
          <p:cNvSpPr/>
          <p:nvPr userDrawn="1"/>
        </p:nvSpPr>
        <p:spPr>
          <a:xfrm>
            <a:off x="854106" y="3166616"/>
            <a:ext cx="2234066" cy="133957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Content Placeholder 2"/>
          <p:cNvSpPr>
            <a:spLocks noGrp="1"/>
          </p:cNvSpPr>
          <p:nvPr>
            <p:ph idx="25" hasCustomPrompt="1"/>
          </p:nvPr>
        </p:nvSpPr>
        <p:spPr>
          <a:xfrm>
            <a:off x="1066126" y="3274712"/>
            <a:ext cx="1762822" cy="646811"/>
          </a:xfrm>
        </p:spPr>
        <p:txBody>
          <a:bodyPr wrap="square" lIns="0" tIns="0" rIns="0" bIns="0">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5500" b="0" kern="1200" cap="all" baseline="0" dirty="0" smtClean="0">
                <a:solidFill>
                  <a:schemeClr val="bg1"/>
                </a:solidFill>
                <a:latin typeface="Arial Narrow Bold" panose="020B0706020202030204" pitchFamily="34" charset="0"/>
                <a:ea typeface="Arial" charset="0"/>
                <a:cs typeface="Arial" charset="0"/>
              </a:defRPr>
            </a:lvl1pPr>
            <a:lvl2pPr marL="0" indent="0" algn="l">
              <a:buNone/>
              <a:defRPr sz="1600">
                <a:solidFill>
                  <a:srgbClr val="4A4E52"/>
                </a:solidFill>
              </a:defRPr>
            </a:lvl2pPr>
            <a:lvl3pPr marL="1257300" indent="-342900">
              <a:buClr>
                <a:srgbClr val="81ADB5"/>
              </a:buClr>
              <a:buFont typeface="Arial" panose="020B0604020202020204" pitchFamily="34" charset="0"/>
              <a:buChar char="•"/>
              <a:defRPr sz="1600">
                <a:solidFill>
                  <a:srgbClr val="4A4E52"/>
                </a:solidFill>
              </a:defRPr>
            </a:lvl3pPr>
            <a:lvl4pPr marL="1600200" indent="-228600">
              <a:buFont typeface="Calibri" panose="020F0502020204030204" pitchFamily="34" charset="0"/>
              <a:buChar char="-"/>
              <a:defRPr sz="1500">
                <a:solidFill>
                  <a:srgbClr val="4A4E52"/>
                </a:solidFill>
              </a:defRPr>
            </a:lvl4pPr>
            <a:lvl5pPr>
              <a:defRPr>
                <a:solidFill>
                  <a:srgbClr val="4A4E52"/>
                </a:solidFill>
              </a:defRPr>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1234</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a:p>
          <a:p>
            <a:pPr lvl="0"/>
            <a:endParaRPr lang="en-US"/>
          </a:p>
          <a:p>
            <a:pPr lvl="1"/>
            <a:endParaRPr lang="en-US"/>
          </a:p>
          <a:p>
            <a:pPr lvl="1"/>
            <a:endParaRPr lang="en-US"/>
          </a:p>
          <a:p>
            <a:pPr lvl="1"/>
            <a:endParaRPr lang="en-US"/>
          </a:p>
        </p:txBody>
      </p:sp>
      <p:sp>
        <p:nvSpPr>
          <p:cNvPr id="36" name="Content Placeholder 2"/>
          <p:cNvSpPr>
            <a:spLocks noGrp="1"/>
          </p:cNvSpPr>
          <p:nvPr>
            <p:ph idx="26" hasCustomPrompt="1"/>
          </p:nvPr>
        </p:nvSpPr>
        <p:spPr>
          <a:xfrm>
            <a:off x="806824" y="3949509"/>
            <a:ext cx="2330874" cy="332623"/>
          </a:xfrm>
        </p:spPr>
        <p:txBody>
          <a:bodyPr wrap="square" lIns="0" tIns="0" rIns="0" bIns="0">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400" b="0" kern="1200" cap="all" baseline="0" dirty="0" smtClean="0">
                <a:solidFill>
                  <a:schemeClr val="bg1"/>
                </a:solidFill>
                <a:latin typeface="Arial Narrow Bold" panose="020B0706020202030204" pitchFamily="34" charset="0"/>
                <a:ea typeface="Arial" charset="0"/>
                <a:cs typeface="Arial" charset="0"/>
              </a:defRPr>
            </a:lvl1pPr>
            <a:lvl2pPr marL="0" indent="0" algn="l">
              <a:buNone/>
              <a:defRPr sz="1600">
                <a:solidFill>
                  <a:srgbClr val="4A4E52"/>
                </a:solidFill>
              </a:defRPr>
            </a:lvl2pPr>
            <a:lvl3pPr marL="1257300" indent="-342900">
              <a:buClr>
                <a:srgbClr val="81ADB5"/>
              </a:buClr>
              <a:buFont typeface="Arial" panose="020B0604020202020204" pitchFamily="34" charset="0"/>
              <a:buChar char="•"/>
              <a:defRPr sz="1600">
                <a:solidFill>
                  <a:srgbClr val="4A4E52"/>
                </a:solidFill>
              </a:defRPr>
            </a:lvl3pPr>
            <a:lvl4pPr marL="1600200" indent="-228600">
              <a:buFont typeface="Calibri" panose="020F0502020204030204" pitchFamily="34" charset="0"/>
              <a:buChar char="-"/>
              <a:defRPr sz="1500">
                <a:solidFill>
                  <a:srgbClr val="4A4E52"/>
                </a:solidFill>
              </a:defRPr>
            </a:lvl4pPr>
            <a:lvl5pPr>
              <a:defRPr>
                <a:solidFill>
                  <a:srgbClr val="4A4E52"/>
                </a:solidFill>
              </a:defRPr>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SMALLFONT</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a:p>
          <a:p>
            <a:pPr lvl="0"/>
            <a:endParaRPr lang="en-US"/>
          </a:p>
          <a:p>
            <a:pPr lvl="1"/>
            <a:endParaRPr lang="en-US"/>
          </a:p>
          <a:p>
            <a:pPr lvl="1"/>
            <a:endParaRPr lang="en-US"/>
          </a:p>
          <a:p>
            <a:pPr lvl="1"/>
            <a:endParaRPr lang="en-US"/>
          </a:p>
        </p:txBody>
      </p:sp>
      <p:sp>
        <p:nvSpPr>
          <p:cNvPr id="40" name="Rectangle 39"/>
          <p:cNvSpPr/>
          <p:nvPr userDrawn="1"/>
        </p:nvSpPr>
        <p:spPr>
          <a:xfrm>
            <a:off x="854106" y="4794143"/>
            <a:ext cx="2234066" cy="133957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Content Placeholder 2"/>
          <p:cNvSpPr>
            <a:spLocks noGrp="1"/>
          </p:cNvSpPr>
          <p:nvPr>
            <p:ph idx="27" hasCustomPrompt="1"/>
          </p:nvPr>
        </p:nvSpPr>
        <p:spPr>
          <a:xfrm>
            <a:off x="1066126" y="4902239"/>
            <a:ext cx="1762822" cy="646811"/>
          </a:xfrm>
        </p:spPr>
        <p:txBody>
          <a:bodyPr wrap="square" lIns="0" tIns="0" rIns="0" bIns="0">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5500" b="0" kern="1200" cap="all" baseline="0" dirty="0" smtClean="0">
                <a:solidFill>
                  <a:schemeClr val="bg1"/>
                </a:solidFill>
                <a:latin typeface="Arial Narrow Bold" panose="020B0706020202030204" pitchFamily="34" charset="0"/>
                <a:ea typeface="Arial" charset="0"/>
                <a:cs typeface="Arial" charset="0"/>
              </a:defRPr>
            </a:lvl1pPr>
            <a:lvl2pPr marL="0" indent="0" algn="l">
              <a:buNone/>
              <a:defRPr sz="1600">
                <a:solidFill>
                  <a:srgbClr val="4A4E52"/>
                </a:solidFill>
              </a:defRPr>
            </a:lvl2pPr>
            <a:lvl3pPr marL="1257300" indent="-342900">
              <a:buClr>
                <a:srgbClr val="81ADB5"/>
              </a:buClr>
              <a:buFont typeface="Arial" panose="020B0604020202020204" pitchFamily="34" charset="0"/>
              <a:buChar char="•"/>
              <a:defRPr sz="1600">
                <a:solidFill>
                  <a:srgbClr val="4A4E52"/>
                </a:solidFill>
              </a:defRPr>
            </a:lvl3pPr>
            <a:lvl4pPr marL="1600200" indent="-228600">
              <a:buFont typeface="Calibri" panose="020F0502020204030204" pitchFamily="34" charset="0"/>
              <a:buChar char="-"/>
              <a:defRPr sz="1500">
                <a:solidFill>
                  <a:srgbClr val="4A4E52"/>
                </a:solidFill>
              </a:defRPr>
            </a:lvl4pPr>
            <a:lvl5pPr>
              <a:defRPr>
                <a:solidFill>
                  <a:srgbClr val="4A4E52"/>
                </a:solidFill>
              </a:defRPr>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1234</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a:p>
          <a:p>
            <a:pPr lvl="0"/>
            <a:endParaRPr lang="en-US"/>
          </a:p>
          <a:p>
            <a:pPr lvl="1"/>
            <a:endParaRPr lang="en-US"/>
          </a:p>
          <a:p>
            <a:pPr lvl="1"/>
            <a:endParaRPr lang="en-US"/>
          </a:p>
          <a:p>
            <a:pPr lvl="1"/>
            <a:endParaRPr lang="en-US"/>
          </a:p>
        </p:txBody>
      </p:sp>
      <p:sp>
        <p:nvSpPr>
          <p:cNvPr id="42" name="Content Placeholder 2"/>
          <p:cNvSpPr>
            <a:spLocks noGrp="1"/>
          </p:cNvSpPr>
          <p:nvPr>
            <p:ph idx="28" hasCustomPrompt="1"/>
          </p:nvPr>
        </p:nvSpPr>
        <p:spPr>
          <a:xfrm>
            <a:off x="806824" y="5577036"/>
            <a:ext cx="2330874" cy="332623"/>
          </a:xfrm>
        </p:spPr>
        <p:txBody>
          <a:bodyPr wrap="square" lIns="0" tIns="0" rIns="0" bIns="0">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400" b="0" kern="1200" cap="all" baseline="0" dirty="0" smtClean="0">
                <a:solidFill>
                  <a:schemeClr val="bg1"/>
                </a:solidFill>
                <a:latin typeface="Arial Narrow Bold" panose="020B0706020202030204" pitchFamily="34" charset="0"/>
                <a:ea typeface="Arial" charset="0"/>
                <a:cs typeface="Arial" charset="0"/>
              </a:defRPr>
            </a:lvl1pPr>
            <a:lvl2pPr marL="0" indent="0" algn="l">
              <a:buNone/>
              <a:defRPr sz="1600">
                <a:solidFill>
                  <a:srgbClr val="4A4E52"/>
                </a:solidFill>
              </a:defRPr>
            </a:lvl2pPr>
            <a:lvl3pPr marL="1257300" indent="-342900">
              <a:buClr>
                <a:srgbClr val="81ADB5"/>
              </a:buClr>
              <a:buFont typeface="Arial" panose="020B0604020202020204" pitchFamily="34" charset="0"/>
              <a:buChar char="•"/>
              <a:defRPr sz="1600">
                <a:solidFill>
                  <a:srgbClr val="4A4E52"/>
                </a:solidFill>
              </a:defRPr>
            </a:lvl3pPr>
            <a:lvl4pPr marL="1600200" indent="-228600">
              <a:buFont typeface="Calibri" panose="020F0502020204030204" pitchFamily="34" charset="0"/>
              <a:buChar char="-"/>
              <a:defRPr sz="1500">
                <a:solidFill>
                  <a:srgbClr val="4A4E52"/>
                </a:solidFill>
              </a:defRPr>
            </a:lvl4pPr>
            <a:lvl5pPr>
              <a:defRPr>
                <a:solidFill>
                  <a:srgbClr val="4A4E52"/>
                </a:solidFill>
              </a:defRPr>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SMALLFONT</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a:p>
          <a:p>
            <a:pPr lvl="0"/>
            <a:endParaRPr lang="en-US"/>
          </a:p>
          <a:p>
            <a:pPr lvl="1"/>
            <a:endParaRPr lang="en-US"/>
          </a:p>
          <a:p>
            <a:pPr lvl="1"/>
            <a:endParaRPr lang="en-US"/>
          </a:p>
          <a:p>
            <a:pPr lvl="1"/>
            <a:endParaRPr lang="en-US"/>
          </a:p>
        </p:txBody>
      </p:sp>
      <p:sp>
        <p:nvSpPr>
          <p:cNvPr id="43" name="Content Placeholder 2"/>
          <p:cNvSpPr>
            <a:spLocks noGrp="1"/>
          </p:cNvSpPr>
          <p:nvPr>
            <p:ph idx="29" hasCustomPrompt="1"/>
          </p:nvPr>
        </p:nvSpPr>
        <p:spPr>
          <a:xfrm>
            <a:off x="3647761" y="1539089"/>
            <a:ext cx="7982533" cy="742791"/>
          </a:xfrm>
        </p:spPr>
        <p:txBody>
          <a:bodyPr lIns="0"/>
          <a:lstStyle>
            <a:lvl1pPr marL="0" marR="0" indent="0" algn="l" defTabSz="914400" rtl="0" eaLnBrk="1" fontAlgn="auto" latinLnBrk="0" hangingPunct="1">
              <a:lnSpc>
                <a:spcPct val="70000"/>
              </a:lnSpc>
              <a:spcBef>
                <a:spcPts val="1000"/>
              </a:spcBef>
              <a:spcAft>
                <a:spcPts val="0"/>
              </a:spcAft>
              <a:buClrTx/>
              <a:buSzTx/>
              <a:buFont typeface="Arial" panose="020B0604020202020204" pitchFamily="34" charset="0"/>
              <a:buNone/>
              <a:tabLst/>
              <a:defRPr lang="en-US" sz="2000" b="1" kern="1200" cap="all" baseline="0" dirty="0" smtClean="0">
                <a:solidFill>
                  <a:srgbClr val="DE411B"/>
                </a:solidFill>
                <a:latin typeface="+mj-lt"/>
                <a:ea typeface="Arial" charset="0"/>
                <a:cs typeface="Arial" charset="0"/>
              </a:defRPr>
            </a:lvl1pPr>
            <a:lvl2pPr marL="0" indent="0" algn="l">
              <a:buNone/>
              <a:defRPr sz="1600">
                <a:solidFill>
                  <a:srgbClr val="4A4E52"/>
                </a:solidFill>
              </a:defRPr>
            </a:lvl2pPr>
            <a:lvl3pPr marL="1257300" indent="-342900">
              <a:buClr>
                <a:srgbClr val="81ADB5"/>
              </a:buClr>
              <a:buFont typeface="Arial" panose="020B0604020202020204" pitchFamily="34" charset="0"/>
              <a:buChar char="•"/>
              <a:defRPr sz="1600">
                <a:solidFill>
                  <a:srgbClr val="4A4E52"/>
                </a:solidFill>
              </a:defRPr>
            </a:lvl3pPr>
            <a:lvl4pPr marL="1600200" indent="-228600">
              <a:buFont typeface="Calibri" panose="020F0502020204030204" pitchFamily="34" charset="0"/>
              <a:buChar char="-"/>
              <a:defRPr sz="1500">
                <a:solidFill>
                  <a:srgbClr val="4A4E52"/>
                </a:solidFill>
              </a:defRPr>
            </a:lvl4pPr>
            <a:lvl5pPr>
              <a:defRPr>
                <a:solidFill>
                  <a:srgbClr val="4A4E52"/>
                </a:solidFill>
              </a:defRPr>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Insert copy here insert copy here</a:t>
            </a:r>
          </a:p>
        </p:txBody>
      </p:sp>
      <p:sp>
        <p:nvSpPr>
          <p:cNvPr id="44" name="Title 1"/>
          <p:cNvSpPr>
            <a:spLocks noGrp="1"/>
          </p:cNvSpPr>
          <p:nvPr>
            <p:ph type="title" hasCustomPrompt="1"/>
          </p:nvPr>
        </p:nvSpPr>
        <p:spPr>
          <a:xfrm>
            <a:off x="3647761" y="159908"/>
            <a:ext cx="7395049" cy="1025980"/>
          </a:xfrm>
        </p:spPr>
        <p:txBody>
          <a:bodyPr lIns="0" anchor="b" anchorCtr="1">
            <a:normAutofit/>
          </a:bodyPr>
          <a:lstStyle>
            <a:lvl1pPr marL="0" algn="l" defTabSz="914400" rtl="0" eaLnBrk="1" latinLnBrk="0" hangingPunct="1">
              <a:lnSpc>
                <a:spcPct val="70000"/>
              </a:lnSpc>
              <a:spcBef>
                <a:spcPct val="0"/>
              </a:spcBef>
              <a:buNone/>
              <a:defRPr lang="en-GB" sz="3600" b="1" kern="1200" cap="all" baseline="0" dirty="0">
                <a:solidFill>
                  <a:srgbClr val="000000"/>
                </a:solidFill>
                <a:latin typeface="Arial Narrow" charset="0"/>
                <a:ea typeface="Arial Narrow" charset="0"/>
                <a:cs typeface="Arial Narrow" charset="0"/>
              </a:defRPr>
            </a:lvl1pPr>
          </a:lstStyle>
          <a:p>
            <a:r>
              <a:rPr lang="en-US"/>
              <a:t>TITLE</a:t>
            </a:r>
            <a:endParaRPr lang="en-GB"/>
          </a:p>
        </p:txBody>
      </p:sp>
      <p:sp>
        <p:nvSpPr>
          <p:cNvPr id="19" name="Content Placeholder 2"/>
          <p:cNvSpPr>
            <a:spLocks noGrp="1"/>
          </p:cNvSpPr>
          <p:nvPr>
            <p:ph idx="30" hasCustomPrompt="1"/>
          </p:nvPr>
        </p:nvSpPr>
        <p:spPr>
          <a:xfrm>
            <a:off x="880985" y="648708"/>
            <a:ext cx="2330874" cy="332623"/>
          </a:xfrm>
        </p:spPr>
        <p:txBody>
          <a:bodyPr wrap="square" lIns="0" tIns="0" rIns="0" bIns="0">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400" b="0" kern="1200" cap="all" baseline="0" dirty="0" smtClean="0">
                <a:solidFill>
                  <a:schemeClr val="tx1"/>
                </a:solidFill>
                <a:latin typeface="Arial Narrow Bold" panose="020B0706020202030204" pitchFamily="34" charset="0"/>
                <a:ea typeface="Arial" charset="0"/>
                <a:cs typeface="Arial" charset="0"/>
              </a:defRPr>
            </a:lvl1pPr>
            <a:lvl2pPr marL="0" indent="0" algn="l">
              <a:buNone/>
              <a:defRPr sz="1600">
                <a:solidFill>
                  <a:srgbClr val="4A4E52"/>
                </a:solidFill>
              </a:defRPr>
            </a:lvl2pPr>
            <a:lvl3pPr marL="1257300" indent="-342900">
              <a:buClr>
                <a:srgbClr val="81ADB5"/>
              </a:buClr>
              <a:buFont typeface="Arial" panose="020B0604020202020204" pitchFamily="34" charset="0"/>
              <a:buChar char="•"/>
              <a:defRPr sz="1600">
                <a:solidFill>
                  <a:srgbClr val="4A4E52"/>
                </a:solidFill>
              </a:defRPr>
            </a:lvl3pPr>
            <a:lvl4pPr marL="1600200" indent="-228600">
              <a:buFont typeface="Calibri" panose="020F0502020204030204" pitchFamily="34" charset="0"/>
              <a:buChar char="-"/>
              <a:defRPr sz="1500">
                <a:solidFill>
                  <a:srgbClr val="4A4E52"/>
                </a:solidFill>
              </a:defRPr>
            </a:lvl4pPr>
            <a:lvl5pPr>
              <a:defRPr>
                <a:solidFill>
                  <a:srgbClr val="4A4E52"/>
                </a:solidFill>
              </a:defRPr>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logo or icons here</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a:p>
          <a:p>
            <a:pPr lvl="0"/>
            <a:endParaRPr lang="en-US"/>
          </a:p>
          <a:p>
            <a:pPr lvl="1"/>
            <a:endParaRPr lang="en-US"/>
          </a:p>
          <a:p>
            <a:pPr lvl="1"/>
            <a:endParaRPr lang="en-US"/>
          </a:p>
          <a:p>
            <a:pPr lvl="1"/>
            <a:endParaRPr lang="en-US"/>
          </a:p>
        </p:txBody>
      </p:sp>
    </p:spTree>
    <p:extLst>
      <p:ext uri="{BB962C8B-B14F-4D97-AF65-F5344CB8AC3E}">
        <p14:creationId xmlns:p14="http://schemas.microsoft.com/office/powerpoint/2010/main" val="17830508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a:t>
            </a:r>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6454078-FBCE-4758-9F4C-1C7F78520755}" type="slidenum">
              <a:rPr lang="en-GB" smtClean="0"/>
              <a:t>‹#›</a:t>
            </a:fld>
            <a:endParaRPr lang="en-GB"/>
          </a:p>
        </p:txBody>
      </p:sp>
    </p:spTree>
    <p:extLst>
      <p:ext uri="{BB962C8B-B14F-4D97-AF65-F5344CB8AC3E}">
        <p14:creationId xmlns:p14="http://schemas.microsoft.com/office/powerpoint/2010/main" val="1274373542"/>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a:t>
            </a:r>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6454078-FBCE-4758-9F4C-1C7F78520755}" type="slidenum">
              <a:rPr lang="en-GB" smtClean="0"/>
              <a:t>‹#›</a:t>
            </a:fld>
            <a:endParaRPr lang="en-GB"/>
          </a:p>
        </p:txBody>
      </p:sp>
    </p:spTree>
    <p:extLst>
      <p:ext uri="{BB962C8B-B14F-4D97-AF65-F5344CB8AC3E}">
        <p14:creationId xmlns:p14="http://schemas.microsoft.com/office/powerpoint/2010/main" val="1047350291"/>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r>
              <a:rPr lang="en-US"/>
              <a:t>‹#›</a:t>
            </a:r>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6454078-FBCE-4758-9F4C-1C7F78520755}" type="slidenum">
              <a:rPr lang="en-GB" smtClean="0"/>
              <a:t>‹#›</a:t>
            </a:fld>
            <a:endParaRPr lang="en-GB"/>
          </a:p>
        </p:txBody>
      </p:sp>
    </p:spTree>
    <p:extLst>
      <p:ext uri="{BB962C8B-B14F-4D97-AF65-F5344CB8AC3E}">
        <p14:creationId xmlns:p14="http://schemas.microsoft.com/office/powerpoint/2010/main" val="3180012339"/>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a:t>‹#›</a:t>
            </a:r>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6454078-FBCE-4758-9F4C-1C7F78520755}" type="slidenum">
              <a:rPr lang="en-GB" smtClean="0"/>
              <a:t>‹#›</a:t>
            </a:fld>
            <a:endParaRPr lang="en-GB"/>
          </a:p>
        </p:txBody>
      </p:sp>
    </p:spTree>
    <p:extLst>
      <p:ext uri="{BB962C8B-B14F-4D97-AF65-F5344CB8AC3E}">
        <p14:creationId xmlns:p14="http://schemas.microsoft.com/office/powerpoint/2010/main" val="3962822801"/>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r>
              <a:rPr lang="en-US"/>
              <a:t>‹#›</a:t>
            </a:r>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6454078-FBCE-4758-9F4C-1C7F78520755}" type="slidenum">
              <a:rPr lang="en-GB" smtClean="0"/>
              <a:t>‹#›</a:t>
            </a:fld>
            <a:endParaRPr lang="en-GB"/>
          </a:p>
        </p:txBody>
      </p:sp>
    </p:spTree>
    <p:extLst>
      <p:ext uri="{BB962C8B-B14F-4D97-AF65-F5344CB8AC3E}">
        <p14:creationId xmlns:p14="http://schemas.microsoft.com/office/powerpoint/2010/main" val="3482053367"/>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a:t>
            </a:r>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06454078-FBCE-4758-9F4C-1C7F78520755}" type="slidenum">
              <a:rPr lang="en-GB" smtClean="0"/>
              <a:t>‹#›</a:t>
            </a:fld>
            <a:endParaRPr lang="en-GB"/>
          </a:p>
        </p:txBody>
      </p:sp>
    </p:spTree>
    <p:extLst>
      <p:ext uri="{BB962C8B-B14F-4D97-AF65-F5344CB8AC3E}">
        <p14:creationId xmlns:p14="http://schemas.microsoft.com/office/powerpoint/2010/main" val="3717035378"/>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a:t>
            </a:r>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6454078-FBCE-4758-9F4C-1C7F78520755}" type="slidenum">
              <a:rPr lang="en-GB" smtClean="0"/>
              <a:t>‹#›</a:t>
            </a:fld>
            <a:endParaRPr lang="en-GB"/>
          </a:p>
        </p:txBody>
      </p:sp>
    </p:spTree>
    <p:extLst>
      <p:ext uri="{BB962C8B-B14F-4D97-AF65-F5344CB8AC3E}">
        <p14:creationId xmlns:p14="http://schemas.microsoft.com/office/powerpoint/2010/main" val="3979655879"/>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a:t>
            </a:r>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6454078-FBCE-4758-9F4C-1C7F78520755}" type="slidenum">
              <a:rPr lang="en-GB" smtClean="0"/>
              <a:t>‹#›</a:t>
            </a:fld>
            <a:endParaRPr lang="en-GB"/>
          </a:p>
        </p:txBody>
      </p:sp>
    </p:spTree>
    <p:extLst>
      <p:ext uri="{BB962C8B-B14F-4D97-AF65-F5344CB8AC3E}">
        <p14:creationId xmlns:p14="http://schemas.microsoft.com/office/powerpoint/2010/main" val="1893515169"/>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a:t>
            </a:r>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454078-FBCE-4758-9F4C-1C7F78520755}" type="slidenum">
              <a:rPr lang="en-GB" smtClean="0"/>
              <a:t>‹#›</a:t>
            </a:fld>
            <a:endParaRPr lang="en-GB"/>
          </a:p>
        </p:txBody>
      </p:sp>
    </p:spTree>
    <p:extLst>
      <p:ext uri="{BB962C8B-B14F-4D97-AF65-F5344CB8AC3E}">
        <p14:creationId xmlns:p14="http://schemas.microsoft.com/office/powerpoint/2010/main" val="656376553"/>
      </p:ext>
    </p:extLst>
  </p:cSld>
  <p:clrMap bg1="lt1" tx1="dk1" bg2="lt2" tx2="dk2" accent1="accent1" accent2="accent2" accent3="accent3" accent4="accent4" accent5="accent5" accent6="accent6" hlink="hlink" folHlink="folHlink"/>
  <p:sldLayoutIdLst>
    <p:sldLayoutId id="2147483800" r:id="rId1"/>
    <p:sldLayoutId id="2147483801" r:id="rId2"/>
    <p:sldLayoutId id="2147483802" r:id="rId3"/>
    <p:sldLayoutId id="2147483803" r:id="rId4"/>
    <p:sldLayoutId id="2147483804" r:id="rId5"/>
    <p:sldLayoutId id="2147483805" r:id="rId6"/>
    <p:sldLayoutId id="2147483806" r:id="rId7"/>
    <p:sldLayoutId id="2147483807" r:id="rId8"/>
    <p:sldLayoutId id="2147483808" r:id="rId9"/>
    <p:sldLayoutId id="2147483809" r:id="rId10"/>
    <p:sldLayoutId id="2147483810" r:id="rId11"/>
    <p:sldLayoutId id="2147483811" r:id="rId12"/>
    <p:sldLayoutId id="2147483812" r:id="rId13"/>
    <p:sldLayoutId id="2147483813" r:id="rId14"/>
    <p:sldLayoutId id="2147483715" r:id="rId15"/>
    <p:sldLayoutId id="2147483716" r:id="rId16"/>
    <p:sldLayoutId id="2147483717" r:id="rId17"/>
    <p:sldLayoutId id="2147483683" r:id="rId18"/>
    <p:sldLayoutId id="2147483714" r:id="rId19"/>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aws.amazon.com/developer/" TargetMode="External"/><Relationship Id="rId1" Type="http://schemas.openxmlformats.org/officeDocument/2006/relationships/slideLayout" Target="../slideLayouts/slideLayout14.xml"/><Relationship Id="rId4" Type="http://schemas.microsoft.com/office/2007/relationships/hdphoto" Target="../media/hdphoto3.wdp"/></Relationships>
</file>

<file path=ppt/slides/_rels/slide12.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8" Type="http://schemas.openxmlformats.org/officeDocument/2006/relationships/hyperlink" Target="https://docs.aws.amazon.com/elasticloadbalancing/latest/userguide/what-is-load-balancing.html?icmpid=docs_elbv2_console" TargetMode="External"/><Relationship Id="rId3" Type="http://schemas.openxmlformats.org/officeDocument/2006/relationships/hyperlink" Target="https://intellipaat.com/blog/what-is-amazon-web-services-aws/" TargetMode="External"/><Relationship Id="rId7" Type="http://schemas.openxmlformats.org/officeDocument/2006/relationships/hyperlink" Target="https://aws.amazon.com/dynamodb/" TargetMode="External"/><Relationship Id="rId2" Type="http://schemas.openxmlformats.org/officeDocument/2006/relationships/hyperlink" Target="https://www.edureka.co/blog/what-is-aws/" TargetMode="External"/><Relationship Id="rId1" Type="http://schemas.openxmlformats.org/officeDocument/2006/relationships/slideLayout" Target="../slideLayouts/slideLayout14.xml"/><Relationship Id="rId6" Type="http://schemas.openxmlformats.org/officeDocument/2006/relationships/hyperlink" Target="https://docs.aws.amazon.com/AmazonECS/latest/developerguide/Welcome.html" TargetMode="External"/><Relationship Id="rId5" Type="http://schemas.openxmlformats.org/officeDocument/2006/relationships/hyperlink" Target="https://docs.docker.com/get-started/" TargetMode="External"/><Relationship Id="rId4" Type="http://schemas.openxmlformats.org/officeDocument/2006/relationships/hyperlink" Target="https://aws.amazon.com/documentation/gettingstarted/"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image" Target="../media/image4.png"/><Relationship Id="rId7" Type="http://schemas.openxmlformats.org/officeDocument/2006/relationships/image" Target="../media/image6.png"/><Relationship Id="rId12" Type="http://schemas.microsoft.com/office/2007/relationships/hdphoto" Target="../media/hdphoto5.wdp"/><Relationship Id="rId2" Type="http://schemas.openxmlformats.org/officeDocument/2006/relationships/notesSlide" Target="../notesSlides/notesSlide2.xml"/><Relationship Id="rId1" Type="http://schemas.openxmlformats.org/officeDocument/2006/relationships/slideLayout" Target="../slideLayouts/slideLayout14.xml"/><Relationship Id="rId6" Type="http://schemas.microsoft.com/office/2007/relationships/hdphoto" Target="../media/hdphoto2.wdp"/><Relationship Id="rId11" Type="http://schemas.openxmlformats.org/officeDocument/2006/relationships/image" Target="../media/image8.png"/><Relationship Id="rId5" Type="http://schemas.openxmlformats.org/officeDocument/2006/relationships/image" Target="../media/image5.png"/><Relationship Id="rId10" Type="http://schemas.microsoft.com/office/2007/relationships/hdphoto" Target="../media/hdphoto4.wdp"/><Relationship Id="rId4" Type="http://schemas.microsoft.com/office/2007/relationships/hdphoto" Target="../media/hdphoto1.wdp"/><Relationship Id="rId9"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4.xml"/><Relationship Id="rId4" Type="http://schemas.microsoft.com/office/2007/relationships/hdphoto" Target="../media/hdphoto4.wdp"/></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Aws console</a:t>
            </a:r>
            <a:endParaRPr lang="en-GB">
              <a:solidFill>
                <a:srgbClr val="DE411B"/>
              </a:solidFill>
            </a:endParaRPr>
          </a:p>
        </p:txBody>
      </p:sp>
    </p:spTree>
    <p:extLst>
      <p:ext uri="{BB962C8B-B14F-4D97-AF65-F5344CB8AC3E}">
        <p14:creationId xmlns:p14="http://schemas.microsoft.com/office/powerpoint/2010/main" val="14159210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Database - DynamoDB</a:t>
            </a:r>
          </a:p>
        </p:txBody>
      </p:sp>
      <p:sp>
        <p:nvSpPr>
          <p:cNvPr id="4" name="Content Placeholder 3"/>
          <p:cNvSpPr>
            <a:spLocks noGrp="1"/>
          </p:cNvSpPr>
          <p:nvPr>
            <p:ph idx="22"/>
          </p:nvPr>
        </p:nvSpPr>
        <p:spPr>
          <a:xfrm>
            <a:off x="779646" y="1572411"/>
            <a:ext cx="10578165" cy="4135370"/>
          </a:xfrm>
        </p:spPr>
        <p:txBody>
          <a:bodyPr/>
          <a:lstStyle/>
          <a:p>
            <a:pPr algn="just"/>
            <a:r>
              <a:rPr lang="en-US" dirty="0"/>
              <a:t>Amazon </a:t>
            </a:r>
            <a:r>
              <a:rPr lang="en-US" b="1" dirty="0"/>
              <a:t>DynamoDB</a:t>
            </a:r>
            <a:r>
              <a:rPr lang="en-US" dirty="0"/>
              <a:t> is a key-value and document database that delivers single-digit millisecond performance at any scale. It's a fully managed, durable database with built-in security, backup and restore, and in-memory caching for internet-scale applications. DynamoDB can handle more than 10 trillion requests per day and can support peaks of more than 20 million requests per second.</a:t>
            </a:r>
          </a:p>
          <a:p>
            <a:pPr algn="just"/>
            <a:endParaRPr lang="en-US" dirty="0"/>
          </a:p>
          <a:p>
            <a:pPr algn="just"/>
            <a:r>
              <a:rPr lang="en-US" dirty="0"/>
              <a:t>Benefits:</a:t>
            </a:r>
          </a:p>
          <a:p>
            <a:pPr marL="285750" indent="-285750" algn="just">
              <a:buFont typeface="Arial" panose="020B0604020202020204" pitchFamily="34" charset="0"/>
              <a:buChar char="•"/>
            </a:pPr>
            <a:r>
              <a:rPr lang="en-US" dirty="0"/>
              <a:t>Performance at scale</a:t>
            </a:r>
          </a:p>
          <a:p>
            <a:pPr marL="285750" indent="-285750" algn="just">
              <a:buFont typeface="Arial" panose="020B0604020202020204" pitchFamily="34" charset="0"/>
              <a:buChar char="•"/>
            </a:pPr>
            <a:r>
              <a:rPr lang="en-US" dirty="0"/>
              <a:t>No servers to manage</a:t>
            </a:r>
          </a:p>
          <a:p>
            <a:pPr marL="285750" indent="-285750" algn="just">
              <a:buFont typeface="Arial" panose="020B0604020202020204" pitchFamily="34" charset="0"/>
              <a:buChar char="•"/>
            </a:pPr>
            <a:r>
              <a:rPr lang="en-US" dirty="0"/>
              <a:t>Enterprise ready</a:t>
            </a:r>
          </a:p>
          <a:p>
            <a:pPr algn="just"/>
            <a:endParaRPr lang="en-US" dirty="0"/>
          </a:p>
          <a:p>
            <a:pPr algn="just"/>
            <a:endParaRPr lang="en-US" dirty="0"/>
          </a:p>
        </p:txBody>
      </p:sp>
      <p:pic>
        <p:nvPicPr>
          <p:cNvPr id="5" name="Picture 4" descr="A picture containing drawing&#10;&#10;Description automatically generated">
            <a:extLst>
              <a:ext uri="{FF2B5EF4-FFF2-40B4-BE49-F238E27FC236}">
                <a16:creationId xmlns:a16="http://schemas.microsoft.com/office/drawing/2014/main" id="{EEA3FEB3-9BD3-46FA-B427-DB2E9C8FC6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9779" y="4673600"/>
            <a:ext cx="1818032" cy="1644492"/>
          </a:xfrm>
          <a:prstGeom prst="rect">
            <a:avLst/>
          </a:prstGeom>
        </p:spPr>
      </p:pic>
    </p:spTree>
    <p:extLst>
      <p:ext uri="{BB962C8B-B14F-4D97-AF65-F5344CB8AC3E}">
        <p14:creationId xmlns:p14="http://schemas.microsoft.com/office/powerpoint/2010/main" val="767910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Storage - S3</a:t>
            </a:r>
          </a:p>
        </p:txBody>
      </p:sp>
      <p:sp>
        <p:nvSpPr>
          <p:cNvPr id="4" name="Content Placeholder 3"/>
          <p:cNvSpPr>
            <a:spLocks noGrp="1"/>
          </p:cNvSpPr>
          <p:nvPr>
            <p:ph idx="22"/>
          </p:nvPr>
        </p:nvSpPr>
        <p:spPr>
          <a:xfrm>
            <a:off x="818147" y="1545598"/>
            <a:ext cx="10558914" cy="4950452"/>
          </a:xfrm>
        </p:spPr>
        <p:txBody>
          <a:bodyPr/>
          <a:lstStyle/>
          <a:p>
            <a:pPr algn="l"/>
            <a:r>
              <a:rPr lang="en-US" dirty="0">
                <a:cs typeface="Arial"/>
              </a:rPr>
              <a:t>Amazon </a:t>
            </a:r>
            <a:r>
              <a:rPr lang="en-US" b="1" dirty="0">
                <a:cs typeface="Arial"/>
              </a:rPr>
              <a:t>S3 (Simple Storage Service) </a:t>
            </a:r>
            <a:r>
              <a:rPr lang="en-US" dirty="0">
                <a:cs typeface="Arial"/>
              </a:rPr>
              <a:t>is a storage offering of AWS that can store any amount of storage which is required. It is used for various reasons like content storage, backup, archiving and disaster recovery and also data analysis storage. S3 has multiple storage classes, which provide optimized cost in relation to data access requirements.</a:t>
            </a:r>
          </a:p>
          <a:p>
            <a:pPr algn="l"/>
            <a:endParaRPr lang="en-US" dirty="0"/>
          </a:p>
          <a:p>
            <a:pPr algn="l"/>
            <a:r>
              <a:rPr lang="en-US" dirty="0"/>
              <a:t>Main concepts:</a:t>
            </a:r>
          </a:p>
          <a:p>
            <a:pPr marL="285750" indent="-285750" algn="l">
              <a:buFont typeface="Arial" panose="020B0604020202020204" pitchFamily="34" charset="0"/>
              <a:buChar char="•"/>
            </a:pPr>
            <a:r>
              <a:rPr lang="en-US" dirty="0"/>
              <a:t>Buckets – containers for objects</a:t>
            </a:r>
          </a:p>
          <a:p>
            <a:pPr marL="285750" indent="-285750" algn="l">
              <a:buFont typeface="Arial" panose="020B0604020202020204" pitchFamily="34" charset="0"/>
              <a:buChar char="•"/>
            </a:pPr>
            <a:r>
              <a:rPr lang="en-US" dirty="0"/>
              <a:t>Objects – fundamental entities stored in buckets</a:t>
            </a:r>
          </a:p>
          <a:p>
            <a:pPr marL="285750" indent="-285750" algn="l">
              <a:buFont typeface="Arial" panose="020B0604020202020204" pitchFamily="34" charset="0"/>
              <a:buChar char="•"/>
            </a:pPr>
            <a:r>
              <a:rPr lang="en-US" dirty="0"/>
              <a:t>Keys – unique identifiers for objects stored in buckets</a:t>
            </a:r>
          </a:p>
          <a:p>
            <a:pPr marL="285750" indent="-285750" algn="l">
              <a:buFont typeface="Arial" panose="020B0604020202020204" pitchFamily="34" charset="0"/>
              <a:buChar char="•"/>
            </a:pPr>
            <a:r>
              <a:rPr lang="en-US" dirty="0"/>
              <a:t>Regions – the location where the bucket is stored. Used to optimize latency, minimize costs</a:t>
            </a:r>
          </a:p>
          <a:p>
            <a:pPr algn="l"/>
            <a:endParaRPr lang="en-US" dirty="0"/>
          </a:p>
          <a:p>
            <a:pPr algn="l"/>
            <a:r>
              <a:rPr lang="en-US" dirty="0"/>
              <a:t>Requests can be made via REST </a:t>
            </a:r>
            <a:r>
              <a:rPr lang="en-US" dirty="0" err="1"/>
              <a:t>api</a:t>
            </a:r>
            <a:r>
              <a:rPr lang="en-US" dirty="0"/>
              <a:t>, </a:t>
            </a:r>
            <a:r>
              <a:rPr lang="en-US" dirty="0">
                <a:hlinkClick r:id="rId2"/>
              </a:rPr>
              <a:t>SDKs</a:t>
            </a:r>
            <a:r>
              <a:rPr lang="en-US" dirty="0"/>
              <a:t> or over IPv6</a:t>
            </a:r>
          </a:p>
        </p:txBody>
      </p:sp>
      <p:pic>
        <p:nvPicPr>
          <p:cNvPr id="7" name="Picture 6">
            <a:extLst>
              <a:ext uri="{FF2B5EF4-FFF2-40B4-BE49-F238E27FC236}">
                <a16:creationId xmlns:a16="http://schemas.microsoft.com/office/drawing/2014/main" id="{FA7177BC-369D-48DF-BE0D-FB1217AAAC1C}"/>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0" b="96000" l="2373" r="99855">
                        <a14:foregroundMark x1="2373" y1="34520" x2="16659" y2="61760"/>
                        <a14:foregroundMark x1="38547" y1="51520" x2="47070" y2="39840"/>
                        <a14:foregroundMark x1="40581" y1="22600" x2="48910" y2="9280"/>
                        <a14:foregroundMark x1="55884" y1="5480" x2="44358" y2="6720"/>
                        <a14:foregroundMark x1="41453" y1="91520" x2="50315" y2="91240"/>
                        <a14:foregroundMark x1="50315" y1="91240" x2="56562" y2="92080"/>
                        <a14:foregroundMark x1="84455" y1="67520" x2="78305" y2="51920"/>
                        <a14:foregroundMark x1="91235" y1="28200" x2="68281" y2="59240"/>
                        <a14:foregroundMark x1="45375" y1="96000" x2="53511" y2="95280"/>
                        <a14:foregroundMark x1="93947" y1="70880" x2="99903" y2="54160"/>
                        <a14:foregroundMark x1="50799" y1="2400" x2="49588" y2="0"/>
                      </a14:backgroundRemoval>
                    </a14:imgEffect>
                  </a14:imgLayer>
                </a14:imgProps>
              </a:ext>
            </a:extLst>
          </a:blip>
          <a:stretch>
            <a:fillRect/>
          </a:stretch>
        </p:blipFill>
        <p:spPr>
          <a:xfrm>
            <a:off x="9970983" y="4463207"/>
            <a:ext cx="1402870" cy="1698390"/>
          </a:xfrm>
          <a:prstGeom prst="rect">
            <a:avLst/>
          </a:prstGeom>
        </p:spPr>
      </p:pic>
    </p:spTree>
    <p:extLst>
      <p:ext uri="{BB962C8B-B14F-4D97-AF65-F5344CB8AC3E}">
        <p14:creationId xmlns:p14="http://schemas.microsoft.com/office/powerpoint/2010/main" val="16179317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Automation - </a:t>
            </a:r>
            <a:r>
              <a:rPr lang="en-US" dirty="0" err="1"/>
              <a:t>Cloudformation</a:t>
            </a:r>
            <a:endParaRPr lang="en-US" dirty="0"/>
          </a:p>
        </p:txBody>
      </p:sp>
      <p:sp>
        <p:nvSpPr>
          <p:cNvPr id="4" name="Content Placeholder 3"/>
          <p:cNvSpPr>
            <a:spLocks noGrp="1"/>
          </p:cNvSpPr>
          <p:nvPr>
            <p:ph idx="22"/>
          </p:nvPr>
        </p:nvSpPr>
        <p:spPr>
          <a:xfrm>
            <a:off x="818147" y="1545598"/>
            <a:ext cx="10558914" cy="4950452"/>
          </a:xfrm>
        </p:spPr>
        <p:txBody>
          <a:bodyPr/>
          <a:lstStyle/>
          <a:p>
            <a:pPr algn="l"/>
            <a:r>
              <a:rPr lang="en-US" dirty="0">
                <a:cs typeface="Arial"/>
              </a:rPr>
              <a:t>Amazon </a:t>
            </a:r>
            <a:r>
              <a:rPr lang="en-US" b="1" dirty="0">
                <a:cs typeface="Arial"/>
              </a:rPr>
              <a:t>CloudFormation </a:t>
            </a:r>
            <a:r>
              <a:rPr lang="en-US" dirty="0">
                <a:cs typeface="Arial"/>
              </a:rPr>
              <a:t> is an Infrastructure as Code tool built within the AWS ecosystem. It allows resources to be created programmatically, by using YAML / JSON files. This aids in team collaboration (as multiple people can contribute to the configuration file), but it also has benefits when it comes to automating infrastructure deployments.</a:t>
            </a:r>
          </a:p>
          <a:p>
            <a:pPr algn="l"/>
            <a:endParaRPr lang="en-US" dirty="0"/>
          </a:p>
          <a:p>
            <a:pPr algn="l"/>
            <a:r>
              <a:rPr lang="en-US" dirty="0"/>
              <a:t>Main concepts:</a:t>
            </a:r>
          </a:p>
          <a:p>
            <a:pPr marL="285750" indent="-285750" algn="l">
              <a:buFont typeface="Arial" panose="020B0604020202020204" pitchFamily="34" charset="0"/>
              <a:buChar char="•"/>
            </a:pPr>
            <a:r>
              <a:rPr lang="en-US" dirty="0"/>
              <a:t>Templates</a:t>
            </a:r>
          </a:p>
          <a:p>
            <a:pPr marL="285750" indent="-285750" algn="l">
              <a:buFont typeface="Arial" panose="020B0604020202020204" pitchFamily="34" charset="0"/>
              <a:buChar char="•"/>
            </a:pPr>
            <a:r>
              <a:rPr lang="en-US" dirty="0"/>
              <a:t>Stacks</a:t>
            </a:r>
          </a:p>
          <a:p>
            <a:pPr algn="l"/>
            <a:endParaRPr lang="en-US" dirty="0"/>
          </a:p>
        </p:txBody>
      </p:sp>
      <p:pic>
        <p:nvPicPr>
          <p:cNvPr id="8" name="Graphic 7">
            <a:extLst>
              <a:ext uri="{FF2B5EF4-FFF2-40B4-BE49-F238E27FC236}">
                <a16:creationId xmlns:a16="http://schemas.microsoft.com/office/drawing/2014/main" id="{B0FAFE54-1CCD-460F-B9F9-EBE13EC14BA8}"/>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879290" y="4110839"/>
            <a:ext cx="1812822" cy="2209681"/>
          </a:xfrm>
          <a:prstGeom prst="rect">
            <a:avLst/>
          </a:prstGeom>
        </p:spPr>
      </p:pic>
    </p:spTree>
    <p:extLst>
      <p:ext uri="{BB962C8B-B14F-4D97-AF65-F5344CB8AC3E}">
        <p14:creationId xmlns:p14="http://schemas.microsoft.com/office/powerpoint/2010/main" val="34149595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bibliography</a:t>
            </a:r>
          </a:p>
        </p:txBody>
      </p:sp>
      <p:sp>
        <p:nvSpPr>
          <p:cNvPr id="4" name="Content Placeholder 3"/>
          <p:cNvSpPr>
            <a:spLocks noGrp="1"/>
          </p:cNvSpPr>
          <p:nvPr>
            <p:ph idx="22"/>
          </p:nvPr>
        </p:nvSpPr>
        <p:spPr>
          <a:xfrm>
            <a:off x="1218690" y="2083443"/>
            <a:ext cx="9831977" cy="2478402"/>
          </a:xfrm>
        </p:spPr>
        <p:txBody>
          <a:bodyPr/>
          <a:lstStyle/>
          <a:p>
            <a:pPr marL="285750" indent="-285750" algn="l">
              <a:buFont typeface="Arial" panose="020B0604020202020204" pitchFamily="34" charset="0"/>
              <a:buChar char="•"/>
            </a:pPr>
            <a:r>
              <a:rPr lang="ro-RO" dirty="0">
                <a:hlinkClick r:id="rId2"/>
              </a:rPr>
              <a:t>https://www.edureka.co/blog/what-is-aws/</a:t>
            </a:r>
            <a:endParaRPr lang="en-US" dirty="0"/>
          </a:p>
          <a:p>
            <a:pPr marL="285750" indent="-285750" algn="l">
              <a:buFont typeface="Arial" panose="020B0604020202020204" pitchFamily="34" charset="0"/>
              <a:buChar char="•"/>
            </a:pPr>
            <a:r>
              <a:rPr lang="ro-RO" dirty="0">
                <a:hlinkClick r:id="rId3"/>
              </a:rPr>
              <a:t>https://intellipaat.com/blog/what-is-amazon-web-services-aws/</a:t>
            </a:r>
            <a:endParaRPr lang="en-US" dirty="0"/>
          </a:p>
          <a:p>
            <a:pPr marL="285750" indent="-285750" algn="l">
              <a:buFont typeface="Arial" panose="020B0604020202020204" pitchFamily="34" charset="0"/>
              <a:buChar char="•"/>
            </a:pPr>
            <a:r>
              <a:rPr lang="ro-RO" dirty="0">
                <a:hlinkClick r:id="rId4"/>
              </a:rPr>
              <a:t>https://aws.amazon.com/documentation/gettingstarted/</a:t>
            </a:r>
            <a:endParaRPr lang="en-US" dirty="0">
              <a:hlinkClick r:id="rId5"/>
            </a:endParaRPr>
          </a:p>
          <a:p>
            <a:pPr marL="285750" indent="-285750" algn="l">
              <a:buFont typeface="Arial" panose="020B0604020202020204" pitchFamily="34" charset="0"/>
              <a:buChar char="•"/>
            </a:pPr>
            <a:r>
              <a:rPr lang="ro-RO" dirty="0">
                <a:hlinkClick r:id="rId6"/>
              </a:rPr>
              <a:t>https://docs.aws.amazon.com/AmazonECS/latest/developerguide/Welcome.html</a:t>
            </a:r>
            <a:endParaRPr lang="en-US" dirty="0"/>
          </a:p>
          <a:p>
            <a:pPr marL="285750" indent="-285750" algn="l">
              <a:buFont typeface="Arial" panose="020B0604020202020204" pitchFamily="34" charset="0"/>
              <a:buChar char="•"/>
            </a:pPr>
            <a:r>
              <a:rPr lang="ro-RO" dirty="0">
                <a:hlinkClick r:id="rId7"/>
              </a:rPr>
              <a:t>https://aws.amazon.com/dynamodb/</a:t>
            </a:r>
            <a:endParaRPr lang="en-US" dirty="0"/>
          </a:p>
          <a:p>
            <a:pPr marL="285750" indent="-285750" algn="l">
              <a:buFont typeface="Arial" panose="020B0604020202020204" pitchFamily="34" charset="0"/>
              <a:buChar char="•"/>
            </a:pPr>
            <a:r>
              <a:rPr lang="ro-RO" dirty="0">
                <a:hlinkClick r:id="rId8"/>
              </a:rPr>
              <a:t>https://docs.aws.amazon.com/elasticloadbalancing/latest/userguide/what-is-load-balancing.html?icmpid=docs_elbv2_console</a:t>
            </a:r>
            <a:endParaRPr lang="en-US" dirty="0"/>
          </a:p>
        </p:txBody>
      </p:sp>
    </p:spTree>
    <p:extLst>
      <p:ext uri="{BB962C8B-B14F-4D97-AF65-F5344CB8AC3E}">
        <p14:creationId xmlns:p14="http://schemas.microsoft.com/office/powerpoint/2010/main" val="22889717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agenda</a:t>
            </a:r>
            <a:endParaRPr lang="en-GB"/>
          </a:p>
        </p:txBody>
      </p:sp>
      <p:sp>
        <p:nvSpPr>
          <p:cNvPr id="3" name="Content Placeholder 2"/>
          <p:cNvSpPr>
            <a:spLocks noGrp="1"/>
          </p:cNvSpPr>
          <p:nvPr>
            <p:ph idx="14"/>
          </p:nvPr>
        </p:nvSpPr>
        <p:spPr/>
        <p:txBody>
          <a:bodyPr/>
          <a:lstStyle/>
          <a:p>
            <a:r>
              <a:rPr lang="en-US" sz="2400" dirty="0"/>
              <a:t>Short introduction</a:t>
            </a:r>
          </a:p>
          <a:p>
            <a:r>
              <a:rPr lang="en-US" sz="2400" dirty="0"/>
              <a:t>Access management - </a:t>
            </a:r>
            <a:r>
              <a:rPr lang="en-US" sz="2400" dirty="0" err="1"/>
              <a:t>iam</a:t>
            </a:r>
            <a:endParaRPr lang="en-US" sz="2400" dirty="0"/>
          </a:p>
          <a:p>
            <a:r>
              <a:rPr lang="en-US" sz="2400" dirty="0"/>
              <a:t>Networking - VPC</a:t>
            </a:r>
          </a:p>
          <a:p>
            <a:r>
              <a:rPr lang="en-US" sz="2400" dirty="0"/>
              <a:t>Compute - EC2</a:t>
            </a:r>
          </a:p>
          <a:p>
            <a:r>
              <a:rPr lang="en-US" sz="2400" dirty="0"/>
              <a:t>Load balancing - </a:t>
            </a:r>
            <a:r>
              <a:rPr lang="en-US" sz="2400" dirty="0" err="1"/>
              <a:t>elb</a:t>
            </a:r>
            <a:endParaRPr lang="en-US" sz="2400" dirty="0"/>
          </a:p>
          <a:p>
            <a:r>
              <a:rPr lang="en-US" sz="2400" dirty="0"/>
              <a:t>Database – RDS/DynamoDB</a:t>
            </a:r>
          </a:p>
          <a:p>
            <a:r>
              <a:rPr lang="en-US" sz="2400" dirty="0"/>
              <a:t>Storage - S3</a:t>
            </a:r>
          </a:p>
          <a:p>
            <a:r>
              <a:rPr lang="en-US" sz="2400" dirty="0"/>
              <a:t>Automation - </a:t>
            </a:r>
            <a:r>
              <a:rPr lang="en-US" sz="2400" dirty="0" err="1"/>
              <a:t>cloudformation</a:t>
            </a:r>
            <a:endParaRPr lang="en-US" sz="2400" dirty="0"/>
          </a:p>
          <a:p>
            <a:r>
              <a:rPr lang="en-US" sz="2400" dirty="0" err="1"/>
              <a:t>DEMo</a:t>
            </a:r>
            <a:endParaRPr lang="en-US" sz="2400" dirty="0"/>
          </a:p>
          <a:p>
            <a:r>
              <a:rPr lang="en-US" sz="2400" dirty="0"/>
              <a:t>Questions</a:t>
            </a:r>
          </a:p>
        </p:txBody>
      </p:sp>
    </p:spTree>
    <p:extLst>
      <p:ext uri="{BB962C8B-B14F-4D97-AF65-F5344CB8AC3E}">
        <p14:creationId xmlns:p14="http://schemas.microsoft.com/office/powerpoint/2010/main" val="33348392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About AWS</a:t>
            </a:r>
          </a:p>
        </p:txBody>
      </p:sp>
      <p:sp>
        <p:nvSpPr>
          <p:cNvPr id="4" name="Content Placeholder 3"/>
          <p:cNvSpPr>
            <a:spLocks noGrp="1"/>
          </p:cNvSpPr>
          <p:nvPr>
            <p:ph idx="22"/>
          </p:nvPr>
        </p:nvSpPr>
        <p:spPr>
          <a:xfrm>
            <a:off x="775829" y="1418387"/>
            <a:ext cx="10319140" cy="2585250"/>
          </a:xfrm>
        </p:spPr>
        <p:txBody>
          <a:bodyPr/>
          <a:lstStyle/>
          <a:p>
            <a:pPr algn="just"/>
            <a:r>
              <a:rPr lang="en-US" i="1">
                <a:cs typeface="Arial"/>
              </a:rPr>
              <a:t>	What is AWS? – Amazon Web Services(AWS) is a cloud service from Amazon, which provides services in the form of building blocks, these building blocks can be used to create and deploy any type of application in the cloud.</a:t>
            </a:r>
          </a:p>
          <a:p>
            <a:pPr algn="just"/>
            <a:r>
              <a:rPr lang="en-US" i="1"/>
              <a:t>These services or building blocks are designed to work with each other, and result in applications which are sophisticated and highly scalable.</a:t>
            </a:r>
            <a:endParaRPr lang="en-US"/>
          </a:p>
        </p:txBody>
      </p:sp>
      <p:pic>
        <p:nvPicPr>
          <p:cNvPr id="3" name="Picture 2" descr="Imagini pentru aws logo png">
            <a:extLst>
              <a:ext uri="{FF2B5EF4-FFF2-40B4-BE49-F238E27FC236}">
                <a16:creationId xmlns:a16="http://schemas.microsoft.com/office/drawing/2014/main" id="{26499897-38AA-4D61-9D7B-2AF6C4BFE3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5445" y="3519885"/>
            <a:ext cx="5716905" cy="208440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E08BC47-2EB0-4AD7-8307-9663DE90ED4C}"/>
              </a:ext>
            </a:extLst>
          </p:cNvPr>
          <p:cNvSpPr txBox="1"/>
          <p:nvPr/>
        </p:nvSpPr>
        <p:spPr>
          <a:xfrm>
            <a:off x="1073309" y="3690814"/>
            <a:ext cx="3706482"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Benefits:</a:t>
            </a:r>
          </a:p>
          <a:p>
            <a:pPr marL="285750" indent="-285750">
              <a:buFont typeface="Arial"/>
              <a:buChar char="•"/>
            </a:pPr>
            <a:r>
              <a:rPr lang="en-US">
                <a:cs typeface="Calibri"/>
              </a:rPr>
              <a:t>Agility</a:t>
            </a:r>
          </a:p>
          <a:p>
            <a:pPr marL="285750" indent="-285750">
              <a:buFont typeface="Arial"/>
              <a:buChar char="•"/>
            </a:pPr>
            <a:r>
              <a:rPr lang="en-US">
                <a:cs typeface="Calibri"/>
              </a:rPr>
              <a:t>Elasticity</a:t>
            </a:r>
          </a:p>
          <a:p>
            <a:pPr marL="285750" indent="-285750">
              <a:buFont typeface="Arial"/>
              <a:buChar char="•"/>
            </a:pPr>
            <a:r>
              <a:rPr lang="en-US">
                <a:cs typeface="Calibri"/>
              </a:rPr>
              <a:t>Cost savings</a:t>
            </a:r>
          </a:p>
          <a:p>
            <a:pPr marL="285750" indent="-285750">
              <a:buFont typeface="Arial"/>
              <a:buChar char="•"/>
            </a:pPr>
            <a:r>
              <a:rPr lang="en-US">
                <a:cs typeface="Calibri"/>
              </a:rPr>
              <a:t>Global availability</a:t>
            </a:r>
          </a:p>
          <a:p>
            <a:pPr marL="285750" indent="-285750">
              <a:buFont typeface="Arial"/>
              <a:buChar char="•"/>
            </a:pPr>
            <a:endParaRPr lang="en-US">
              <a:cs typeface="Calibri"/>
            </a:endParaRPr>
          </a:p>
        </p:txBody>
      </p:sp>
    </p:spTree>
    <p:extLst>
      <p:ext uri="{BB962C8B-B14F-4D97-AF65-F5344CB8AC3E}">
        <p14:creationId xmlns:p14="http://schemas.microsoft.com/office/powerpoint/2010/main" val="2238030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AWS CONSOLE</a:t>
            </a:r>
          </a:p>
        </p:txBody>
      </p:sp>
      <p:sp>
        <p:nvSpPr>
          <p:cNvPr id="4" name="Content Placeholder 3"/>
          <p:cNvSpPr>
            <a:spLocks noGrp="1"/>
          </p:cNvSpPr>
          <p:nvPr>
            <p:ph idx="22"/>
          </p:nvPr>
        </p:nvSpPr>
        <p:spPr>
          <a:xfrm>
            <a:off x="915894" y="1706857"/>
            <a:ext cx="10360212" cy="3870869"/>
          </a:xfrm>
        </p:spPr>
        <p:txBody>
          <a:bodyPr/>
          <a:lstStyle/>
          <a:p>
            <a:pPr algn="just"/>
            <a:r>
              <a:rPr lang="en-US"/>
              <a:t>AWS Management Console. AWS Management Console is basically a web application that allows users to access and manage any of the resources/services running on the AWS infrastructure. It also provides information related to billing and more.</a:t>
            </a:r>
          </a:p>
          <a:p>
            <a:pPr algn="just"/>
            <a:r>
              <a:rPr lang="en-US"/>
              <a:t>Following is the list of some of the tasks that you can perform using AWS Management Console:</a:t>
            </a:r>
          </a:p>
          <a:p>
            <a:pPr marL="285750" indent="-285750" algn="just">
              <a:buFont typeface="Arial" panose="020B0604020202020204" pitchFamily="34" charset="0"/>
              <a:buChar char="•"/>
            </a:pPr>
            <a:r>
              <a:rPr lang="en-US"/>
              <a:t>Finding and accessing services</a:t>
            </a:r>
          </a:p>
          <a:p>
            <a:pPr marL="285750" indent="-285750" algn="just">
              <a:buFont typeface="Arial" panose="020B0604020202020204" pitchFamily="34" charset="0"/>
              <a:buChar char="•"/>
            </a:pPr>
            <a:r>
              <a:rPr lang="en-US"/>
              <a:t>Creating and deleting service shortcuts</a:t>
            </a:r>
          </a:p>
          <a:p>
            <a:pPr marL="285750" indent="-285750" algn="just">
              <a:buFont typeface="Arial" panose="020B0604020202020204" pitchFamily="34" charset="0"/>
              <a:buChar char="•"/>
            </a:pPr>
            <a:r>
              <a:rPr lang="en-US"/>
              <a:t>Selecting regions for region-specific services</a:t>
            </a:r>
          </a:p>
          <a:p>
            <a:pPr marL="285750" indent="-285750" algn="just">
              <a:buFont typeface="Arial" panose="020B0604020202020204" pitchFamily="34" charset="0"/>
              <a:buChar char="•"/>
            </a:pPr>
            <a:r>
              <a:rPr lang="en-US"/>
              <a:t>Getting billing information</a:t>
            </a:r>
          </a:p>
        </p:txBody>
      </p:sp>
      <p:pic>
        <p:nvPicPr>
          <p:cNvPr id="6" name="Picture 5">
            <a:extLst>
              <a:ext uri="{FF2B5EF4-FFF2-40B4-BE49-F238E27FC236}">
                <a16:creationId xmlns:a16="http://schemas.microsoft.com/office/drawing/2014/main" id="{3DFF98E1-BD67-4855-89E9-E4C9CDC21766}"/>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960" b="97680" l="678" r="99855">
                        <a14:foregroundMark x1="49443" y1="6720" x2="47070" y2="7280"/>
                        <a14:foregroundMark x1="46538" y1="3800" x2="48910" y2="1960"/>
                        <a14:foregroundMark x1="97676" y1="40720" x2="99903" y2="35920"/>
                        <a14:foregroundMark x1="43293" y1="93480" x2="57094" y2="89840"/>
                        <a14:foregroundMark x1="29056" y1="77760" x2="36513" y2="74240"/>
                        <a14:foregroundMark x1="36513" y1="74240" x2="36513" y2="74240"/>
                        <a14:foregroundMark x1="10169" y1="65120" x2="1453" y2="64480"/>
                        <a14:foregroundMark x1="1453" y1="64480" x2="678" y2="59800"/>
                        <a14:foregroundMark x1="48910" y1="97680" x2="50605" y2="97560"/>
                        <a14:foregroundMark x1="19516" y1="67640" x2="17337" y2="60080"/>
                        <a14:backgroundMark x1="21889" y1="3240" x2="12397" y2="7720"/>
                        <a14:backgroundMark x1="80533" y1="2400" x2="92785" y2="15440"/>
                        <a14:backgroundMark x1="72010" y1="95280" x2="96174" y2="84360"/>
                      </a14:backgroundRemoval>
                    </a14:imgEffect>
                  </a14:imgLayer>
                </a14:imgProps>
              </a:ext>
            </a:extLst>
          </a:blip>
          <a:stretch>
            <a:fillRect/>
          </a:stretch>
        </p:blipFill>
        <p:spPr>
          <a:xfrm>
            <a:off x="3459795" y="4748446"/>
            <a:ext cx="1307868" cy="1583375"/>
          </a:xfrm>
          <a:prstGeom prst="rect">
            <a:avLst/>
          </a:prstGeom>
        </p:spPr>
      </p:pic>
      <p:pic>
        <p:nvPicPr>
          <p:cNvPr id="8" name="Picture 7">
            <a:extLst>
              <a:ext uri="{FF2B5EF4-FFF2-40B4-BE49-F238E27FC236}">
                <a16:creationId xmlns:a16="http://schemas.microsoft.com/office/drawing/2014/main" id="{79D37431-8D1C-4A79-8E99-01A470B3DC67}"/>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2960" b="96160" l="3521" r="98736">
                        <a14:foregroundMark x1="7991" y1="16440" x2="2889" y2="22480"/>
                        <a14:foregroundMark x1="2889" y1="22480" x2="226" y2="69880"/>
                        <a14:foregroundMark x1="226" y1="69880" x2="2980" y2="76560"/>
                        <a14:foregroundMark x1="2980" y1="76560" x2="21129" y2="91120"/>
                        <a14:foregroundMark x1="21129" y1="91120" x2="45372" y2="97400"/>
                        <a14:foregroundMark x1="45372" y1="97400" x2="84560" y2="83880"/>
                        <a14:foregroundMark x1="84560" y1="83880" x2="96795" y2="70800"/>
                        <a14:foregroundMark x1="96795" y1="70800" x2="98555" y2="25600"/>
                        <a14:foregroundMark x1="98555" y1="25600" x2="79639" y2="9760"/>
                        <a14:foregroundMark x1="79639" y1="9760" x2="71603" y2="6960"/>
                        <a14:foregroundMark x1="71603" y1="6960" x2="62528" y2="6560"/>
                        <a14:foregroundMark x1="62528" y1="6560" x2="41490" y2="11920"/>
                        <a14:foregroundMark x1="41490" y1="11920" x2="22438" y2="14080"/>
                        <a14:foregroundMark x1="22438" y1="14080" x2="7630" y2="17400"/>
                        <a14:foregroundMark x1="31874" y1="31000" x2="27133" y2="53880"/>
                        <a14:foregroundMark x1="33318" y1="71840" x2="65463" y2="35800"/>
                        <a14:foregroundMark x1="65147" y1="20200" x2="14312" y2="60520"/>
                        <a14:foregroundMark x1="14312" y1="60520" x2="13815" y2="61320"/>
                        <a14:foregroundMark x1="12415" y1="62720" x2="39007" y2="22440"/>
                        <a14:foregroundMark x1="46456" y1="9560" x2="12280" y2="50520"/>
                        <a14:foregroundMark x1="12280" y1="50520" x2="12235" y2="50680"/>
                        <a14:foregroundMark x1="7178" y1="58400" x2="8126" y2="49160"/>
                        <a14:foregroundMark x1="8126" y1="49160" x2="39187" y2="7160"/>
                        <a14:foregroundMark x1="62935" y1="2960" x2="43431" y2="14200"/>
                        <a14:foregroundMark x1="43431" y1="14200" x2="42483" y2="13480"/>
                        <a14:foregroundMark x1="90971" y1="25400" x2="98916" y2="38320"/>
                        <a14:foregroundMark x1="55666" y1="90680" x2="25372" y2="81840"/>
                        <a14:foregroundMark x1="33634" y1="62880" x2="59910" y2="66400"/>
                        <a14:foregroundMark x1="42348" y1="97400" x2="58646" y2="92360"/>
                        <a14:foregroundMark x1="58646" y1="92360" x2="58646" y2="92360"/>
                        <a14:foregroundMark x1="44108" y1="99240" x2="52370" y2="96160"/>
                        <a14:foregroundMark x1="52370" y1="96160" x2="58510" y2="95840"/>
                        <a14:foregroundMark x1="9255" y1="77600" x2="3521" y2="59360"/>
                        <a14:foregroundMark x1="5102" y1="39840" x2="8623" y2="54160"/>
                        <a14:backgroundMark x1="5282" y1="7000" x2="8442" y2="4200"/>
                        <a14:backgroundMark x1="97923" y1="8560" x2="91783" y2="160"/>
                      </a14:backgroundRemoval>
                    </a14:imgEffect>
                  </a14:imgLayer>
                </a14:imgProps>
              </a:ext>
            </a:extLst>
          </a:blip>
          <a:stretch>
            <a:fillRect/>
          </a:stretch>
        </p:blipFill>
        <p:spPr>
          <a:xfrm>
            <a:off x="5425969" y="4843449"/>
            <a:ext cx="1402870" cy="1583375"/>
          </a:xfrm>
          <a:prstGeom prst="rect">
            <a:avLst/>
          </a:prstGeom>
        </p:spPr>
      </p:pic>
      <p:pic>
        <p:nvPicPr>
          <p:cNvPr id="11" name="Picture 10">
            <a:extLst>
              <a:ext uri="{FF2B5EF4-FFF2-40B4-BE49-F238E27FC236}">
                <a16:creationId xmlns:a16="http://schemas.microsoft.com/office/drawing/2014/main" id="{AD2A9DE1-B9E6-4003-B956-223EABAA97F9}"/>
              </a:ext>
            </a:extLst>
          </p:cNvPr>
          <p:cNvPicPr>
            <a:picLocks noChangeAspect="1"/>
          </p:cNvPicPr>
          <p:nvPr/>
        </p:nvPicPr>
        <p:blipFill>
          <a:blip r:embed="rId7">
            <a:extLst>
              <a:ext uri="{BEBA8EAE-BF5A-486C-A8C5-ECC9F3942E4B}">
                <a14:imgProps xmlns:a14="http://schemas.microsoft.com/office/drawing/2010/main">
                  <a14:imgLayer r:embed="rId8">
                    <a14:imgEffect>
                      <a14:backgroundRemoval t="0" b="96000" l="2373" r="99855">
                        <a14:foregroundMark x1="2373" y1="34520" x2="16659" y2="61760"/>
                        <a14:foregroundMark x1="38547" y1="51520" x2="47070" y2="39840"/>
                        <a14:foregroundMark x1="40581" y1="22600" x2="48910" y2="9280"/>
                        <a14:foregroundMark x1="55884" y1="5480" x2="44358" y2="6720"/>
                        <a14:foregroundMark x1="41453" y1="91520" x2="50315" y2="91240"/>
                        <a14:foregroundMark x1="50315" y1="91240" x2="56562" y2="92080"/>
                        <a14:foregroundMark x1="84455" y1="67520" x2="78305" y2="51920"/>
                        <a14:foregroundMark x1="91235" y1="28200" x2="68281" y2="59240"/>
                        <a14:foregroundMark x1="45375" y1="96000" x2="53511" y2="95280"/>
                        <a14:foregroundMark x1="93947" y1="70880" x2="99903" y2="54160"/>
                        <a14:foregroundMark x1="50799" y1="2400" x2="49588" y2="0"/>
                      </a14:backgroundRemoval>
                    </a14:imgEffect>
                  </a14:imgLayer>
                </a14:imgProps>
              </a:ext>
            </a:extLst>
          </a:blip>
          <a:stretch>
            <a:fillRect/>
          </a:stretch>
        </p:blipFill>
        <p:spPr>
          <a:xfrm>
            <a:off x="7487145" y="4748446"/>
            <a:ext cx="1402870" cy="1698390"/>
          </a:xfrm>
          <a:prstGeom prst="rect">
            <a:avLst/>
          </a:prstGeom>
        </p:spPr>
      </p:pic>
      <p:pic>
        <p:nvPicPr>
          <p:cNvPr id="2058" name="Picture 10" descr="Imagini pentru aws vpc logo">
            <a:extLst>
              <a:ext uri="{FF2B5EF4-FFF2-40B4-BE49-F238E27FC236}">
                <a16:creationId xmlns:a16="http://schemas.microsoft.com/office/drawing/2014/main" id="{BA78E24F-59AE-4DE2-B26C-224FE640674E}"/>
              </a:ext>
            </a:extLst>
          </p:cNvPr>
          <p:cNvPicPr>
            <a:picLocks noChangeAspect="1" noChangeArrowheads="1"/>
          </p:cNvPicPr>
          <p:nvPr/>
        </p:nvPicPr>
        <p:blipFill rotWithShape="1">
          <a:blip r:embed="rId9">
            <a:extLst>
              <a:ext uri="{BEBA8EAE-BF5A-486C-A8C5-ECC9F3942E4B}">
                <a14:imgProps xmlns:a14="http://schemas.microsoft.com/office/drawing/2010/main">
                  <a14:imgLayer r:embed="rId10">
                    <a14:imgEffect>
                      <a14:backgroundRemoval t="23000" b="77250" l="34667" r="66500">
                        <a14:foregroundMark x1="51667" y1="25000" x2="50000" y2="25500"/>
                        <a14:foregroundMark x1="46000" y1="67250" x2="58000" y2="59500"/>
                        <a14:foregroundMark x1="54500" y1="58000" x2="52833" y2="57000"/>
                        <a14:foregroundMark x1="34833" y1="45750" x2="34667" y2="45500"/>
                        <a14:foregroundMark x1="50333" y1="23000" x2="50333" y2="23000"/>
                        <a14:foregroundMark x1="49833" y1="77250" x2="49833" y2="77250"/>
                      </a14:backgroundRemoval>
                    </a14:imgEffect>
                  </a14:imgLayer>
                </a14:imgProps>
              </a:ext>
              <a:ext uri="{28A0092B-C50C-407E-A947-70E740481C1C}">
                <a14:useLocalDpi xmlns:a14="http://schemas.microsoft.com/office/drawing/2010/main" val="0"/>
              </a:ext>
            </a:extLst>
          </a:blip>
          <a:srcRect l="30744" t="19116" r="29509" b="19494"/>
          <a:stretch/>
        </p:blipFill>
        <p:spPr bwMode="auto">
          <a:xfrm>
            <a:off x="936566" y="4580014"/>
            <a:ext cx="1864924" cy="192024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B3559816-50DC-44E9-A15F-636BB8F813CC}"/>
              </a:ext>
            </a:extLst>
          </p:cNvPr>
          <p:cNvPicPr>
            <a:picLocks noChangeAspect="1"/>
          </p:cNvPicPr>
          <p:nvPr/>
        </p:nvPicPr>
        <p:blipFill rotWithShape="1">
          <a:blip r:embed="rId11">
            <a:extLst>
              <a:ext uri="{BEBA8EAE-BF5A-486C-A8C5-ECC9F3942E4B}">
                <a14:imgProps xmlns:a14="http://schemas.microsoft.com/office/drawing/2010/main">
                  <a14:imgLayer r:embed="rId12">
                    <a14:imgEffect>
                      <a14:backgroundRemoval t="10000" b="91304" l="10000" r="90000">
                        <a14:foregroundMark x1="44615" y1="40870" x2="49615" y2="35217"/>
                        <a14:foregroundMark x1="53077" y1="21739" x2="46154" y2="31739"/>
                        <a14:foregroundMark x1="46154" y1="31739" x2="46154" y2="31739"/>
                        <a14:foregroundMark x1="45000" y1="30000" x2="45385" y2="19565"/>
                        <a14:foregroundMark x1="40385" y1="50000" x2="36154" y2="67826"/>
                        <a14:foregroundMark x1="51538" y1="51304" x2="49231" y2="57391"/>
                        <a14:foregroundMark x1="56538" y1="55652" x2="62308" y2="47391"/>
                        <a14:foregroundMark x1="39615" y1="74348" x2="53077" y2="68261"/>
                        <a14:foregroundMark x1="63846" y1="70000" x2="52308" y2="80435"/>
                        <a14:foregroundMark x1="65769" y1="57391" x2="62308" y2="65652"/>
                        <a14:foregroundMark x1="27308" y1="56522" x2="33462" y2="71304"/>
                        <a14:foregroundMark x1="33462" y1="71304" x2="34615" y2="72174"/>
                        <a14:foregroundMark x1="52308" y1="40000" x2="41154" y2="46957"/>
                        <a14:foregroundMark x1="48846" y1="90435" x2="48846" y2="90435"/>
                        <a14:foregroundMark x1="48846" y1="90870" x2="47308" y2="91304"/>
                      </a14:backgroundRemoval>
                    </a14:imgEffect>
                  </a14:imgLayer>
                </a14:imgProps>
              </a:ext>
            </a:extLst>
          </a:blip>
          <a:srcRect l="13357" t="8604" r="14018"/>
          <a:stretch/>
        </p:blipFill>
        <p:spPr>
          <a:xfrm>
            <a:off x="9412167" y="4617604"/>
            <a:ext cx="1657350" cy="1845057"/>
          </a:xfrm>
          <a:prstGeom prst="rect">
            <a:avLst/>
          </a:prstGeom>
        </p:spPr>
      </p:pic>
    </p:spTree>
    <p:extLst>
      <p:ext uri="{BB962C8B-B14F-4D97-AF65-F5344CB8AC3E}">
        <p14:creationId xmlns:p14="http://schemas.microsoft.com/office/powerpoint/2010/main" val="15576947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 management - IAM</a:t>
            </a:r>
          </a:p>
        </p:txBody>
      </p:sp>
      <p:sp>
        <p:nvSpPr>
          <p:cNvPr id="4" name="Content Placeholder 3"/>
          <p:cNvSpPr>
            <a:spLocks noGrp="1"/>
          </p:cNvSpPr>
          <p:nvPr>
            <p:ph idx="22"/>
          </p:nvPr>
        </p:nvSpPr>
        <p:spPr>
          <a:xfrm>
            <a:off x="598620" y="1420160"/>
            <a:ext cx="10726720" cy="4855767"/>
          </a:xfrm>
        </p:spPr>
        <p:txBody>
          <a:bodyPr/>
          <a:lstStyle/>
          <a:p>
            <a:pPr algn="just"/>
            <a:r>
              <a:rPr lang="en-US" dirty="0"/>
              <a:t>Amazon </a:t>
            </a:r>
            <a:r>
              <a:rPr lang="en-US" b="1" dirty="0"/>
              <a:t>IAM (Identity and Access Management) </a:t>
            </a:r>
            <a:r>
              <a:rPr lang="en-US" dirty="0"/>
              <a:t>is used for restricting the access to various services, only allowing specific users / roles. IAM users can be assigned to user groups, for easier management of permissions. Roles can be assigned to other AWS resources.</a:t>
            </a:r>
            <a:endParaRPr lang="en-US" dirty="0">
              <a:cs typeface="Arial"/>
            </a:endParaRPr>
          </a:p>
          <a:p>
            <a:pPr algn="just"/>
            <a:endParaRPr lang="en-US" dirty="0"/>
          </a:p>
          <a:p>
            <a:pPr algn="just"/>
            <a:r>
              <a:rPr lang="en-US" dirty="0"/>
              <a:t>Key concepts:</a:t>
            </a:r>
          </a:p>
          <a:p>
            <a:pPr marL="285750" indent="-285750" algn="just">
              <a:buFont typeface="Arial" panose="020B0604020202020204" pitchFamily="34" charset="0"/>
              <a:buChar char="•"/>
            </a:pPr>
            <a:r>
              <a:rPr lang="en-US" dirty="0">
                <a:cs typeface="Arial"/>
              </a:rPr>
              <a:t>Users </a:t>
            </a:r>
            <a:endParaRPr lang="en-US" dirty="0"/>
          </a:p>
          <a:p>
            <a:pPr marL="285750" indent="-285750" algn="just">
              <a:buFont typeface="Arial" panose="020B0604020202020204" pitchFamily="34" charset="0"/>
              <a:buChar char="•"/>
            </a:pPr>
            <a:r>
              <a:rPr lang="en-US" dirty="0">
                <a:cs typeface="Arial"/>
              </a:rPr>
              <a:t>User groups</a:t>
            </a:r>
          </a:p>
          <a:p>
            <a:pPr marL="285750" indent="-285750" algn="just">
              <a:buFont typeface="Arial" panose="020B0604020202020204" pitchFamily="34" charset="0"/>
              <a:buChar char="•"/>
            </a:pPr>
            <a:r>
              <a:rPr lang="en-US" dirty="0"/>
              <a:t>Roles</a:t>
            </a:r>
          </a:p>
          <a:p>
            <a:pPr marL="285750" indent="-285750" algn="just">
              <a:buFont typeface="Arial" panose="020B0604020202020204" pitchFamily="34" charset="0"/>
              <a:buChar char="•"/>
            </a:pPr>
            <a:r>
              <a:rPr lang="en-US" dirty="0"/>
              <a:t>Policies</a:t>
            </a:r>
          </a:p>
          <a:p>
            <a:pPr marL="285750" indent="-285750" algn="just">
              <a:buFont typeface="Arial" panose="020B0604020202020204" pitchFamily="34" charset="0"/>
              <a:buChar char="•"/>
            </a:pPr>
            <a:endParaRPr lang="en-US" dirty="0"/>
          </a:p>
        </p:txBody>
      </p:sp>
      <p:pic>
        <p:nvPicPr>
          <p:cNvPr id="1026" name="Picture 2" descr="AWS IAM Logo Vector (SVG, PDF, Ai, EPS, CDR) Free Download - Logowik.com">
            <a:extLst>
              <a:ext uri="{FF2B5EF4-FFF2-40B4-BE49-F238E27FC236}">
                <a16:creationId xmlns:a16="http://schemas.microsoft.com/office/drawing/2014/main" id="{449D3AE9-A06E-4C5B-8C32-13E14644579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358009" y="4522847"/>
            <a:ext cx="2335641" cy="17530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93820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Networking - VPC</a:t>
            </a:r>
          </a:p>
        </p:txBody>
      </p:sp>
      <p:sp>
        <p:nvSpPr>
          <p:cNvPr id="4" name="Content Placeholder 3"/>
          <p:cNvSpPr>
            <a:spLocks noGrp="1"/>
          </p:cNvSpPr>
          <p:nvPr>
            <p:ph idx="22"/>
          </p:nvPr>
        </p:nvSpPr>
        <p:spPr>
          <a:xfrm>
            <a:off x="598620" y="1420160"/>
            <a:ext cx="10726720" cy="4855767"/>
          </a:xfrm>
        </p:spPr>
        <p:txBody>
          <a:bodyPr/>
          <a:lstStyle/>
          <a:p>
            <a:pPr algn="just"/>
            <a:r>
              <a:rPr lang="en-US" dirty="0"/>
              <a:t>Amazon </a:t>
            </a:r>
            <a:r>
              <a:rPr lang="en-US" b="1" dirty="0"/>
              <a:t>VPC</a:t>
            </a:r>
            <a:r>
              <a:rPr lang="en-US" dirty="0"/>
              <a:t> (Virtual Private Cloud) provides a versatile networking capability in AWS meaning it provides built-in security and a private cloud. VPC comes free with EC2.</a:t>
            </a:r>
          </a:p>
          <a:p>
            <a:pPr algn="just"/>
            <a:r>
              <a:rPr lang="en-US" dirty="0"/>
              <a:t>The </a:t>
            </a:r>
            <a:r>
              <a:rPr lang="en-US" b="1" dirty="0"/>
              <a:t>default VPC </a:t>
            </a:r>
            <a:r>
              <a:rPr lang="en-US" dirty="0"/>
              <a:t>is a public VPC. It is designed to make it easy to get going with EC2/RDS and other related AWS services. It has an internet gateway and public subnets with corresponding route table. </a:t>
            </a:r>
          </a:p>
          <a:p>
            <a:pPr algn="just"/>
            <a:r>
              <a:rPr lang="en-US" dirty="0">
                <a:cs typeface="Arial"/>
              </a:rPr>
              <a:t>The </a:t>
            </a:r>
            <a:r>
              <a:rPr lang="en-US" b="1" dirty="0">
                <a:cs typeface="Arial"/>
              </a:rPr>
              <a:t>non default VPC </a:t>
            </a:r>
            <a:r>
              <a:rPr lang="en-US" dirty="0">
                <a:cs typeface="Arial"/>
              </a:rPr>
              <a:t>can be created so that different parts of the network are kept private. It allows to set a preferred CIDR block range and subnet sizes.</a:t>
            </a:r>
          </a:p>
          <a:p>
            <a:pPr algn="just"/>
            <a:endParaRPr lang="en-US" dirty="0"/>
          </a:p>
          <a:p>
            <a:pPr algn="just"/>
            <a:r>
              <a:rPr lang="en-US" dirty="0"/>
              <a:t>Key concepts:</a:t>
            </a:r>
          </a:p>
          <a:p>
            <a:pPr marL="285750" indent="-285750" algn="just">
              <a:buFont typeface="Arial" panose="020B0604020202020204" pitchFamily="34" charset="0"/>
              <a:buChar char="•"/>
            </a:pPr>
            <a:r>
              <a:rPr lang="en-US" dirty="0">
                <a:cs typeface="Arial"/>
              </a:rPr>
              <a:t>Subnet </a:t>
            </a:r>
            <a:endParaRPr lang="en-US" dirty="0"/>
          </a:p>
          <a:p>
            <a:pPr marL="285750" indent="-285750" algn="just">
              <a:buFont typeface="Arial" panose="020B0604020202020204" pitchFamily="34" charset="0"/>
              <a:buChar char="•"/>
            </a:pPr>
            <a:r>
              <a:rPr lang="en-US" dirty="0">
                <a:cs typeface="Arial"/>
              </a:rPr>
              <a:t>Availability Zones</a:t>
            </a:r>
          </a:p>
          <a:p>
            <a:pPr marL="285750" indent="-285750" algn="just">
              <a:buFont typeface="Arial" panose="020B0604020202020204" pitchFamily="34" charset="0"/>
              <a:buChar char="•"/>
            </a:pPr>
            <a:r>
              <a:rPr lang="en-US" dirty="0"/>
              <a:t>Internet gateway</a:t>
            </a:r>
          </a:p>
          <a:p>
            <a:pPr marL="285750" indent="-285750" algn="just">
              <a:buFont typeface="Arial" panose="020B0604020202020204" pitchFamily="34" charset="0"/>
              <a:buChar char="•"/>
            </a:pPr>
            <a:r>
              <a:rPr lang="en-US" dirty="0"/>
              <a:t>NAT gateway</a:t>
            </a:r>
          </a:p>
          <a:p>
            <a:pPr marL="285750" indent="-285750" algn="just">
              <a:buFont typeface="Arial" panose="020B0604020202020204" pitchFamily="34" charset="0"/>
              <a:buChar char="•"/>
            </a:pPr>
            <a:r>
              <a:rPr lang="en-US" dirty="0"/>
              <a:t>Elastic IPs</a:t>
            </a:r>
          </a:p>
          <a:p>
            <a:pPr marL="285750" indent="-285750" algn="just">
              <a:buFont typeface="Arial" panose="020B0604020202020204" pitchFamily="34" charset="0"/>
              <a:buChar char="•"/>
            </a:pPr>
            <a:r>
              <a:rPr lang="en-US" dirty="0"/>
              <a:t>Etc.</a:t>
            </a:r>
          </a:p>
          <a:p>
            <a:pPr marL="285750" indent="-285750" algn="just">
              <a:buFont typeface="Arial" panose="020B0604020202020204" pitchFamily="34" charset="0"/>
              <a:buChar char="•"/>
            </a:pPr>
            <a:endParaRPr lang="en-US" dirty="0"/>
          </a:p>
        </p:txBody>
      </p:sp>
      <p:pic>
        <p:nvPicPr>
          <p:cNvPr id="5" name="Picture 10" descr="Imagini pentru aws vpc logo">
            <a:extLst>
              <a:ext uri="{FF2B5EF4-FFF2-40B4-BE49-F238E27FC236}">
                <a16:creationId xmlns:a16="http://schemas.microsoft.com/office/drawing/2014/main" id="{D36EB866-03D6-43DB-BECA-11D1D406E581}"/>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23000" b="77250" l="34667" r="66500">
                        <a14:foregroundMark x1="51667" y1="25000" x2="50000" y2="25500"/>
                        <a14:foregroundMark x1="46000" y1="67250" x2="58000" y2="59500"/>
                        <a14:foregroundMark x1="54500" y1="58000" x2="52833" y2="57000"/>
                        <a14:foregroundMark x1="34833" y1="45750" x2="34667" y2="45500"/>
                        <a14:foregroundMark x1="50333" y1="23000" x2="50333" y2="23000"/>
                        <a14:foregroundMark x1="49833" y1="77250" x2="49833" y2="77250"/>
                      </a14:backgroundRemoval>
                    </a14:imgEffect>
                  </a14:imgLayer>
                </a14:imgProps>
              </a:ext>
              <a:ext uri="{28A0092B-C50C-407E-A947-70E740481C1C}">
                <a14:useLocalDpi xmlns:a14="http://schemas.microsoft.com/office/drawing/2010/main" val="0"/>
              </a:ext>
            </a:extLst>
          </a:blip>
          <a:srcRect l="30744" t="19116" r="29509" b="19494"/>
          <a:stretch/>
        </p:blipFill>
        <p:spPr bwMode="auto">
          <a:xfrm>
            <a:off x="9372714" y="4350089"/>
            <a:ext cx="1864924" cy="19202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85968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COMPUTE – EC2</a:t>
            </a:r>
          </a:p>
        </p:txBody>
      </p:sp>
      <p:sp>
        <p:nvSpPr>
          <p:cNvPr id="4" name="Content Placeholder 3"/>
          <p:cNvSpPr>
            <a:spLocks noGrp="1"/>
          </p:cNvSpPr>
          <p:nvPr>
            <p:ph idx="22"/>
          </p:nvPr>
        </p:nvSpPr>
        <p:spPr>
          <a:xfrm>
            <a:off x="798251" y="1622743"/>
            <a:ext cx="10578810" cy="4420831"/>
          </a:xfrm>
        </p:spPr>
        <p:txBody>
          <a:bodyPr/>
          <a:lstStyle/>
          <a:p>
            <a:pPr algn="just"/>
            <a:r>
              <a:rPr lang="en-US" b="1" dirty="0"/>
              <a:t>EC2 (Elastic Compute Cloud) </a:t>
            </a:r>
            <a:r>
              <a:rPr lang="en-US" dirty="0"/>
              <a:t>is a compute service offered by AWS which provides resizable compute capacity in the cloud.</a:t>
            </a:r>
          </a:p>
          <a:p>
            <a:pPr algn="just"/>
            <a:r>
              <a:rPr lang="en-US" dirty="0"/>
              <a:t>In simpler words, you get a server with custom compute capacity, and this capacity can be adjusted according to your needs. You can also distribute incoming application or network traffic across multiple targets using a Load Balancer. You can also scale instances automatically, in order to withstand periods of increased demand.</a:t>
            </a:r>
          </a:p>
          <a:p>
            <a:pPr algn="just"/>
            <a:r>
              <a:rPr lang="en-US" dirty="0"/>
              <a:t>What do you need?</a:t>
            </a:r>
          </a:p>
          <a:p>
            <a:pPr marL="285750" indent="-285750" algn="just">
              <a:buFont typeface="Arial" panose="020B0604020202020204" pitchFamily="34" charset="0"/>
              <a:buChar char="•"/>
            </a:pPr>
            <a:r>
              <a:rPr lang="en-US" dirty="0"/>
              <a:t>IAM account – so that you can access the AWS console or use AWS CLI</a:t>
            </a:r>
          </a:p>
          <a:p>
            <a:pPr marL="285750" indent="-285750" algn="just">
              <a:buFont typeface="Arial" panose="020B0604020202020204" pitchFamily="34" charset="0"/>
              <a:buChar char="•"/>
            </a:pPr>
            <a:r>
              <a:rPr lang="en-US" dirty="0"/>
              <a:t>Key Pair – SSH keys to connect to the new instance, because AWS Linux instances don’t use passwords to login to them</a:t>
            </a:r>
          </a:p>
          <a:p>
            <a:pPr marL="285750" indent="-285750" algn="just">
              <a:buFont typeface="Arial" panose="020B0604020202020204" pitchFamily="34" charset="0"/>
              <a:buChar char="•"/>
            </a:pPr>
            <a:r>
              <a:rPr lang="en-US" dirty="0"/>
              <a:t>VPC – a default or non default virtual private network</a:t>
            </a:r>
          </a:p>
          <a:p>
            <a:pPr marL="285750" indent="-285750" algn="just">
              <a:buFont typeface="Arial" panose="020B0604020202020204" pitchFamily="34" charset="0"/>
              <a:buChar char="•"/>
            </a:pPr>
            <a:r>
              <a:rPr lang="en-US" dirty="0"/>
              <a:t>Security group – acts as a firewall for controlling both inbound and outbound traffic</a:t>
            </a:r>
          </a:p>
        </p:txBody>
      </p:sp>
      <p:pic>
        <p:nvPicPr>
          <p:cNvPr id="5" name="Picture 4">
            <a:extLst>
              <a:ext uri="{FF2B5EF4-FFF2-40B4-BE49-F238E27FC236}">
                <a16:creationId xmlns:a16="http://schemas.microsoft.com/office/drawing/2014/main" id="{F0F5CEB5-2138-4926-A8F0-D448A7D3EC50}"/>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960" b="97680" l="678" r="99855">
                        <a14:foregroundMark x1="49443" y1="6720" x2="47070" y2="7280"/>
                        <a14:foregroundMark x1="46538" y1="3800" x2="48910" y2="1960"/>
                        <a14:foregroundMark x1="97676" y1="40720" x2="99903" y2="35920"/>
                        <a14:foregroundMark x1="43293" y1="93480" x2="57094" y2="89840"/>
                        <a14:foregroundMark x1="29056" y1="77760" x2="36513" y2="74240"/>
                        <a14:foregroundMark x1="36513" y1="74240" x2="36513" y2="74240"/>
                        <a14:foregroundMark x1="10169" y1="65120" x2="1453" y2="64480"/>
                        <a14:foregroundMark x1="1453" y1="64480" x2="678" y2="59800"/>
                        <a14:foregroundMark x1="48910" y1="97680" x2="50605" y2="97560"/>
                        <a14:foregroundMark x1="19516" y1="67640" x2="17337" y2="60080"/>
                        <a14:backgroundMark x1="21889" y1="3240" x2="12397" y2="7720"/>
                        <a14:backgroundMark x1="80533" y1="2400" x2="92785" y2="15440"/>
                        <a14:backgroundMark x1="72010" y1="95280" x2="96174" y2="84360"/>
                      </a14:backgroundRemoval>
                    </a14:imgEffect>
                  </a14:imgLayer>
                </a14:imgProps>
              </a:ext>
            </a:extLst>
          </a:blip>
          <a:stretch>
            <a:fillRect/>
          </a:stretch>
        </p:blipFill>
        <p:spPr>
          <a:xfrm>
            <a:off x="9472965" y="4653700"/>
            <a:ext cx="1307868" cy="1583375"/>
          </a:xfrm>
          <a:prstGeom prst="rect">
            <a:avLst/>
          </a:prstGeom>
        </p:spPr>
      </p:pic>
    </p:spTree>
    <p:extLst>
      <p:ext uri="{BB962C8B-B14F-4D97-AF65-F5344CB8AC3E}">
        <p14:creationId xmlns:p14="http://schemas.microsoft.com/office/powerpoint/2010/main" val="1253853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Load balancing – </a:t>
            </a:r>
            <a:r>
              <a:rPr lang="en-US" dirty="0" err="1"/>
              <a:t>elb</a:t>
            </a:r>
            <a:endParaRPr lang="en-US" dirty="0"/>
          </a:p>
        </p:txBody>
      </p:sp>
      <p:sp>
        <p:nvSpPr>
          <p:cNvPr id="4" name="Content Placeholder 3"/>
          <p:cNvSpPr>
            <a:spLocks noGrp="1"/>
          </p:cNvSpPr>
          <p:nvPr>
            <p:ph idx="22"/>
          </p:nvPr>
        </p:nvSpPr>
        <p:spPr>
          <a:xfrm>
            <a:off x="798251" y="1622743"/>
            <a:ext cx="10578810" cy="4420831"/>
          </a:xfrm>
        </p:spPr>
        <p:txBody>
          <a:bodyPr/>
          <a:lstStyle/>
          <a:p>
            <a:pPr algn="just"/>
            <a:r>
              <a:rPr lang="en-US" dirty="0"/>
              <a:t>Amazon </a:t>
            </a:r>
            <a:r>
              <a:rPr lang="en-US" b="1" dirty="0"/>
              <a:t>Elastic Load Balancer (ELB) </a:t>
            </a:r>
            <a:r>
              <a:rPr lang="en-US" dirty="0"/>
              <a:t>automatically distributes incoming application traffic across available application servers. This is typically done via listeners, which can route the traffic to different applications, depending on the defined rules. The servers are organized in target groups.</a:t>
            </a:r>
          </a:p>
          <a:p>
            <a:pPr algn="just"/>
            <a:endParaRPr lang="en-US" dirty="0"/>
          </a:p>
          <a:p>
            <a:pPr algn="just"/>
            <a:r>
              <a:rPr lang="en-US" dirty="0"/>
              <a:t>Key concepts:</a:t>
            </a:r>
          </a:p>
          <a:p>
            <a:pPr marL="285750" indent="-285750" algn="just">
              <a:buFont typeface="Arial" panose="020B0604020202020204" pitchFamily="34" charset="0"/>
              <a:buChar char="•"/>
            </a:pPr>
            <a:r>
              <a:rPr lang="en-US" dirty="0"/>
              <a:t>Listeners</a:t>
            </a:r>
          </a:p>
          <a:p>
            <a:pPr marL="285750" indent="-285750" algn="just">
              <a:buFont typeface="Arial" panose="020B0604020202020204" pitchFamily="34" charset="0"/>
              <a:buChar char="•"/>
            </a:pPr>
            <a:r>
              <a:rPr lang="en-US" dirty="0"/>
              <a:t>Rules</a:t>
            </a:r>
          </a:p>
          <a:p>
            <a:pPr marL="285750" indent="-285750" algn="just">
              <a:buFont typeface="Arial" panose="020B0604020202020204" pitchFamily="34" charset="0"/>
              <a:buChar char="•"/>
            </a:pPr>
            <a:r>
              <a:rPr lang="en-US" dirty="0"/>
              <a:t>Target Groups</a:t>
            </a:r>
          </a:p>
          <a:p>
            <a:pPr marL="285750" indent="-285750" algn="just">
              <a:buFontTx/>
              <a:buChar char="-"/>
            </a:pPr>
            <a:endParaRPr lang="en-US" dirty="0"/>
          </a:p>
        </p:txBody>
      </p:sp>
      <p:pic>
        <p:nvPicPr>
          <p:cNvPr id="3074" name="Picture 2" descr="AWS Load Balancer | Elastic Load Balancing | Server Management Tips">
            <a:extLst>
              <a:ext uri="{FF2B5EF4-FFF2-40B4-BE49-F238E27FC236}">
                <a16:creationId xmlns:a16="http://schemas.microsoft.com/office/drawing/2014/main" id="{DF3FECE9-6B2C-48BD-AD9F-99C451BF76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33071" y="3796697"/>
            <a:ext cx="3531951" cy="23546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19290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Database - RDS</a:t>
            </a:r>
          </a:p>
        </p:txBody>
      </p:sp>
      <p:sp>
        <p:nvSpPr>
          <p:cNvPr id="4" name="Content Placeholder 3"/>
          <p:cNvSpPr>
            <a:spLocks noGrp="1"/>
          </p:cNvSpPr>
          <p:nvPr>
            <p:ph idx="22"/>
          </p:nvPr>
        </p:nvSpPr>
        <p:spPr>
          <a:xfrm>
            <a:off x="779646" y="1572411"/>
            <a:ext cx="10578165" cy="4135370"/>
          </a:xfrm>
        </p:spPr>
        <p:txBody>
          <a:bodyPr/>
          <a:lstStyle/>
          <a:p>
            <a:pPr algn="just"/>
            <a:r>
              <a:rPr lang="en-US" dirty="0"/>
              <a:t>To operate and scale MySQL, Oracle, </a:t>
            </a:r>
            <a:r>
              <a:rPr lang="en-US" dirty="0" err="1"/>
              <a:t>SQLServer</a:t>
            </a:r>
            <a:r>
              <a:rPr lang="en-US" dirty="0"/>
              <a:t> or PostgreSQL servers on AWS, Amazon </a:t>
            </a:r>
            <a:r>
              <a:rPr lang="en-US" b="1" dirty="0"/>
              <a:t>RDS</a:t>
            </a:r>
            <a:r>
              <a:rPr lang="en-US" dirty="0"/>
              <a:t> is used. </a:t>
            </a:r>
          </a:p>
          <a:p>
            <a:pPr algn="just"/>
            <a:r>
              <a:rPr lang="en-US" dirty="0"/>
              <a:t>RDS pricing is based on the instance operating hours and storage amount. </a:t>
            </a:r>
          </a:p>
          <a:p>
            <a:pPr algn="just"/>
            <a:r>
              <a:rPr lang="en-US" dirty="0"/>
              <a:t>Benefits:</a:t>
            </a:r>
          </a:p>
          <a:p>
            <a:pPr marL="285750" indent="-285750" algn="just">
              <a:buFont typeface="Arial" panose="020B0604020202020204" pitchFamily="34" charset="0"/>
              <a:buChar char="•"/>
            </a:pPr>
            <a:r>
              <a:rPr lang="en-US" dirty="0"/>
              <a:t>Easy to administer</a:t>
            </a:r>
          </a:p>
          <a:p>
            <a:pPr marL="285750" indent="-285750" algn="just">
              <a:buFont typeface="Arial" panose="020B0604020202020204" pitchFamily="34" charset="0"/>
              <a:buChar char="•"/>
            </a:pPr>
            <a:r>
              <a:rPr lang="en-US" dirty="0"/>
              <a:t>Highly scalable</a:t>
            </a:r>
          </a:p>
          <a:p>
            <a:pPr marL="285750" indent="-285750" algn="just">
              <a:buFont typeface="Arial" panose="020B0604020202020204" pitchFamily="34" charset="0"/>
              <a:buChar char="•"/>
            </a:pPr>
            <a:r>
              <a:rPr lang="en-US" dirty="0"/>
              <a:t>Available and durable</a:t>
            </a:r>
          </a:p>
          <a:p>
            <a:pPr marL="285750" indent="-285750" algn="just">
              <a:buFont typeface="Arial" panose="020B0604020202020204" pitchFamily="34" charset="0"/>
              <a:buChar char="•"/>
            </a:pPr>
            <a:r>
              <a:rPr lang="en-US" dirty="0"/>
              <a:t>Fast</a:t>
            </a:r>
          </a:p>
          <a:p>
            <a:pPr marL="285750" indent="-285750" algn="just">
              <a:buFont typeface="Arial" panose="020B0604020202020204" pitchFamily="34" charset="0"/>
              <a:buChar char="•"/>
            </a:pPr>
            <a:r>
              <a:rPr lang="en-US" dirty="0"/>
              <a:t>Secure</a:t>
            </a:r>
          </a:p>
          <a:p>
            <a:pPr marL="285750" indent="-285750" algn="just">
              <a:buFont typeface="Arial" panose="020B0604020202020204" pitchFamily="34" charset="0"/>
              <a:buChar char="•"/>
            </a:pPr>
            <a:r>
              <a:rPr lang="en-US" dirty="0"/>
              <a:t>Inexpensive</a:t>
            </a:r>
          </a:p>
          <a:p>
            <a:pPr algn="just"/>
            <a:endParaRPr lang="en-US" dirty="0"/>
          </a:p>
          <a:p>
            <a:pPr algn="just"/>
            <a:endParaRPr lang="en-US" dirty="0"/>
          </a:p>
        </p:txBody>
      </p:sp>
      <p:pic>
        <p:nvPicPr>
          <p:cNvPr id="6" name="Picture 5">
            <a:extLst>
              <a:ext uri="{FF2B5EF4-FFF2-40B4-BE49-F238E27FC236}">
                <a16:creationId xmlns:a16="http://schemas.microsoft.com/office/drawing/2014/main" id="{C0B1B55F-2191-47A6-B85D-43F6A98724F3}"/>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2960" b="96160" l="3521" r="98736">
                        <a14:foregroundMark x1="7991" y1="16440" x2="2889" y2="22480"/>
                        <a14:foregroundMark x1="2889" y1="22480" x2="226" y2="69880"/>
                        <a14:foregroundMark x1="226" y1="69880" x2="2980" y2="76560"/>
                        <a14:foregroundMark x1="2980" y1="76560" x2="21129" y2="91120"/>
                        <a14:foregroundMark x1="21129" y1="91120" x2="45372" y2="97400"/>
                        <a14:foregroundMark x1="45372" y1="97400" x2="84560" y2="83880"/>
                        <a14:foregroundMark x1="84560" y1="83880" x2="96795" y2="70800"/>
                        <a14:foregroundMark x1="96795" y1="70800" x2="98555" y2="25600"/>
                        <a14:foregroundMark x1="98555" y1="25600" x2="79639" y2="9760"/>
                        <a14:foregroundMark x1="79639" y1="9760" x2="71603" y2="6960"/>
                        <a14:foregroundMark x1="71603" y1="6960" x2="62528" y2="6560"/>
                        <a14:foregroundMark x1="62528" y1="6560" x2="41490" y2="11920"/>
                        <a14:foregroundMark x1="41490" y1="11920" x2="22438" y2="14080"/>
                        <a14:foregroundMark x1="22438" y1="14080" x2="7630" y2="17400"/>
                        <a14:foregroundMark x1="31874" y1="31000" x2="27133" y2="53880"/>
                        <a14:foregroundMark x1="33318" y1="71840" x2="65463" y2="35800"/>
                        <a14:foregroundMark x1="65147" y1="20200" x2="14312" y2="60520"/>
                        <a14:foregroundMark x1="14312" y1="60520" x2="13815" y2="61320"/>
                        <a14:foregroundMark x1="12415" y1="62720" x2="39007" y2="22440"/>
                        <a14:foregroundMark x1="46456" y1="9560" x2="12280" y2="50520"/>
                        <a14:foregroundMark x1="12280" y1="50520" x2="12235" y2="50680"/>
                        <a14:foregroundMark x1="7178" y1="58400" x2="8126" y2="49160"/>
                        <a14:foregroundMark x1="8126" y1="49160" x2="39187" y2="7160"/>
                        <a14:foregroundMark x1="62935" y1="2960" x2="43431" y2="14200"/>
                        <a14:foregroundMark x1="43431" y1="14200" x2="42483" y2="13480"/>
                        <a14:foregroundMark x1="90971" y1="25400" x2="98916" y2="38320"/>
                        <a14:foregroundMark x1="55666" y1="90680" x2="25372" y2="81840"/>
                        <a14:foregroundMark x1="33634" y1="62880" x2="59910" y2="66400"/>
                        <a14:foregroundMark x1="42348" y1="97400" x2="58646" y2="92360"/>
                        <a14:foregroundMark x1="58646" y1="92360" x2="58646" y2="92360"/>
                        <a14:foregroundMark x1="44108" y1="99240" x2="52370" y2="96160"/>
                        <a14:foregroundMark x1="52370" y1="96160" x2="58510" y2="95840"/>
                        <a14:foregroundMark x1="9255" y1="77600" x2="3521" y2="59360"/>
                        <a14:foregroundMark x1="5102" y1="39840" x2="8623" y2="54160"/>
                        <a14:backgroundMark x1="5282" y1="7000" x2="8442" y2="4200"/>
                        <a14:backgroundMark x1="97923" y1="8560" x2="91783" y2="160"/>
                      </a14:backgroundRemoval>
                    </a14:imgEffect>
                  </a14:imgLayer>
                </a14:imgProps>
              </a:ext>
            </a:extLst>
          </a:blip>
          <a:stretch>
            <a:fillRect/>
          </a:stretch>
        </p:blipFill>
        <p:spPr>
          <a:xfrm>
            <a:off x="9639940" y="4595948"/>
            <a:ext cx="1402870" cy="1583375"/>
          </a:xfrm>
          <a:prstGeom prst="rect">
            <a:avLst/>
          </a:prstGeom>
        </p:spPr>
      </p:pic>
    </p:spTree>
    <p:extLst>
      <p:ext uri="{BB962C8B-B14F-4D97-AF65-F5344CB8AC3E}">
        <p14:creationId xmlns:p14="http://schemas.microsoft.com/office/powerpoint/2010/main" val="319107657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A71636CECB2BA43B61C8E95F56FFFB6" ma:contentTypeVersion="2" ma:contentTypeDescription="Create a new document." ma:contentTypeScope="" ma:versionID="49d6bc5f6d48b48a5f7f8abce27da27f">
  <xsd:schema xmlns:xsd="http://www.w3.org/2001/XMLSchema" xmlns:xs="http://www.w3.org/2001/XMLSchema" xmlns:p="http://schemas.microsoft.com/office/2006/metadata/properties" xmlns:ns2="7bff3dda-1f35-4638-9838-e0745f252e71" targetNamespace="http://schemas.microsoft.com/office/2006/metadata/properties" ma:root="true" ma:fieldsID="229a92fe3e7bcf9bc78ad217d99bbb1c" ns2:_="">
    <xsd:import namespace="7bff3dda-1f35-4638-9838-e0745f252e71"/>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ff3dda-1f35-4638-9838-e0745f252e7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42C2D96-7AE6-498C-A65A-58BFE51032EB}">
  <ds:schemaRefs>
    <ds:schemaRef ds:uri="http://schemas.microsoft.com/sharepoint/v3/contenttype/forms"/>
  </ds:schemaRefs>
</ds:datastoreItem>
</file>

<file path=customXml/itemProps2.xml><?xml version="1.0" encoding="utf-8"?>
<ds:datastoreItem xmlns:ds="http://schemas.openxmlformats.org/officeDocument/2006/customXml" ds:itemID="{09669AA6-CD86-4462-8BBB-966955142E25}">
  <ds:schemaRefs>
    <ds:schemaRef ds:uri="7bff3dda-1f35-4638-9838-e0745f252e71"/>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0DE70423-9FE9-4B65-9BE2-E34FCE1BD5F6}">
  <ds:schemaRefs>
    <ds:schemaRef ds:uri="4e7e4dd7-87a7-44ed-a117-880e36b8a711"/>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0</TotalTime>
  <Words>983</Words>
  <Application>Microsoft Office PowerPoint</Application>
  <PresentationFormat>Widescreen</PresentationFormat>
  <Paragraphs>106</Paragraphs>
  <Slides>13</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Arial Narrow</vt:lpstr>
      <vt:lpstr>Arial Narrow Bold</vt:lpstr>
      <vt:lpstr>Calibri</vt:lpstr>
      <vt:lpstr>Calibri Light</vt:lpstr>
      <vt:lpstr>Helvetica Neue Light</vt:lpstr>
      <vt:lpstr>Wingdings</vt:lpstr>
      <vt:lpstr>Office Theme</vt:lpstr>
      <vt:lpstr>Aws console</vt:lpstr>
      <vt:lpstr>agenda</vt:lpstr>
      <vt:lpstr>About AWS</vt:lpstr>
      <vt:lpstr>AWS CONSOLE</vt:lpstr>
      <vt:lpstr>Access management - IAM</vt:lpstr>
      <vt:lpstr>Networking - VPC</vt:lpstr>
      <vt:lpstr>COMPUTE – EC2</vt:lpstr>
      <vt:lpstr>Load balancing – elb</vt:lpstr>
      <vt:lpstr>Database - RDS</vt:lpstr>
      <vt:lpstr>Database - DynamoDB</vt:lpstr>
      <vt:lpstr>Storage - S3</vt:lpstr>
      <vt:lpstr>Automation - Cloudformation</vt:lpstr>
      <vt:lpstr>bibliography</vt:lpstr>
    </vt:vector>
  </TitlesOfParts>
  <Company>Endava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use colour for keywords</dc:title>
  <dc:creator>Andrei Miron</dc:creator>
  <cp:lastModifiedBy>Vasile Fetcu</cp:lastModifiedBy>
  <cp:revision>4</cp:revision>
  <cp:lastPrinted>2015-07-09T12:46:33Z</cp:lastPrinted>
  <dcterms:created xsi:type="dcterms:W3CDTF">2017-07-17T10:37:52Z</dcterms:created>
  <dcterms:modified xsi:type="dcterms:W3CDTF">2022-07-22T11:39:05Z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0x0101007A71636CECB2BA43B61C8E95F56FFFB6</vt:lpwstr>
  </property>
  <property fmtid="{D5CDD505-2E9C-101B-9397-08002B2CF9AE}" pid="3" name="_dlc_DocIdItemGuid">
    <vt:lpwstr>c6115f85-6132-4f6f-889d-0e8f35c631e2</vt:lpwstr>
  </property>
</Properties>
</file>