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313" r:id="rId3"/>
    <p:sldId id="316" r:id="rId4"/>
    <p:sldId id="323" r:id="rId5"/>
    <p:sldId id="324" r:id="rId6"/>
    <p:sldId id="325" r:id="rId7"/>
    <p:sldId id="326" r:id="rId8"/>
    <p:sldId id="327" r:id="rId9"/>
    <p:sldId id="328" r:id="rId10"/>
    <p:sldId id="329" r:id="rId11"/>
    <p:sldId id="330" r:id="rId12"/>
    <p:sldId id="331" r:id="rId13"/>
    <p:sldId id="317" r:id="rId14"/>
    <p:sldId id="318" r:id="rId15"/>
    <p:sldId id="319" r:id="rId16"/>
    <p:sldId id="320" r:id="rId17"/>
    <p:sldId id="321" r:id="rId18"/>
    <p:sldId id="322" r:id="rId19"/>
    <p:sldId id="260" r:id="rId20"/>
    <p:sldId id="261" r:id="rId21"/>
    <p:sldId id="262" r:id="rId22"/>
    <p:sldId id="263" r:id="rId23"/>
    <p:sldId id="283" r:id="rId24"/>
    <p:sldId id="284" r:id="rId25"/>
    <p:sldId id="285" r:id="rId26"/>
    <p:sldId id="297" r:id="rId27"/>
    <p:sldId id="286" r:id="rId28"/>
    <p:sldId id="287" r:id="rId29"/>
    <p:sldId id="288" r:id="rId30"/>
    <p:sldId id="289" r:id="rId31"/>
    <p:sldId id="298" r:id="rId32"/>
    <p:sldId id="290" r:id="rId33"/>
    <p:sldId id="291" r:id="rId34"/>
    <p:sldId id="292" r:id="rId35"/>
    <p:sldId id="293" r:id="rId36"/>
    <p:sldId id="299" r:id="rId37"/>
    <p:sldId id="294" r:id="rId38"/>
    <p:sldId id="295" r:id="rId39"/>
    <p:sldId id="296" r:id="rId40"/>
    <p:sldId id="264" r:id="rId41"/>
    <p:sldId id="300" r:id="rId42"/>
  </p:sldIdLst>
  <p:sldSz cx="12192000" cy="6858000"/>
  <p:notesSz cx="6858000" cy="9144000"/>
  <p:custDataLst>
    <p:tags r:id="rId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ji"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83987"/>
    <a:srgbClr val="A099CB"/>
    <a:srgbClr val="95C1C4"/>
    <a:srgbClr val="B9D6D8"/>
    <a:srgbClr val="AFA8D3"/>
    <a:srgbClr val="4649AA"/>
    <a:srgbClr val="A9A4D0"/>
    <a:srgbClr val="31327F"/>
    <a:srgbClr val="EFEB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gs" Target="tags/tag1.xml"/><Relationship Id="rId47" Type="http://schemas.openxmlformats.org/officeDocument/2006/relationships/commentAuthors" Target="commentAuthors.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9-23T17:33:09.299"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9.jpeg"/><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jpeg"/><Relationship Id="rId1"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9280"/>
            <a:ext cx="12060555" cy="8474075"/>
          </a:xfrm>
          <a:prstGeom prst="rect">
            <a:avLst/>
          </a:prstGeom>
        </p:spPr>
      </p:pic>
      <p:sp>
        <p:nvSpPr>
          <p:cNvPr id="2" name="文本框 1"/>
          <p:cNvSpPr txBox="1"/>
          <p:nvPr/>
        </p:nvSpPr>
        <p:spPr>
          <a:xfrm>
            <a:off x="2204085" y="1602105"/>
            <a:ext cx="6413500" cy="3415030"/>
          </a:xfrm>
          <a:prstGeom prst="rect">
            <a:avLst/>
          </a:prstGeom>
          <a:noFill/>
        </p:spPr>
        <p:txBody>
          <a:bodyPr wrap="square" rtlCol="0">
            <a:spAutoFit/>
          </a:bodyPr>
          <a:p>
            <a:pPr algn="l"/>
            <a:r>
              <a:rPr lang="en-US" altLang="zh-CN">
                <a:sym typeface="+mn-ea"/>
              </a:rPr>
              <a:t>  </a:t>
            </a:r>
            <a:r>
              <a:rPr lang="zh-CN" altLang="en-US">
                <a:sym typeface="+mn-ea"/>
              </a:rPr>
              <a:t>集成学习本身不是一个单独的机器学习算法，而是通过构建并结合多个机器学习器来完成学习任务。</a:t>
            </a:r>
            <a:endParaRPr lang="zh-CN" altLang="en-US"/>
          </a:p>
          <a:p>
            <a:pPr algn="l"/>
            <a:r>
              <a:rPr lang="zh-CN" altLang="en-US">
                <a:sym typeface="+mn-ea"/>
              </a:rPr>
              <a:t>也就是我们常说的“博采众长”，集成学习可以用于分类问题集成，回归问题集成，特征选取集成，异常点检测集成等等，</a:t>
            </a:r>
            <a:r>
              <a:rPr lang="en-US" altLang="zh-CN">
                <a:sym typeface="+mn-ea"/>
              </a:rPr>
              <a:t>    </a:t>
            </a:r>
            <a:endParaRPr lang="zh-CN" altLang="en-US"/>
          </a:p>
          <a:p>
            <a:pPr algn="l"/>
            <a:r>
              <a:rPr lang="en-US" altLang="zh-CN">
                <a:sym typeface="+mn-ea"/>
              </a:rPr>
              <a:t>  </a:t>
            </a:r>
            <a:r>
              <a:rPr lang="zh-CN" altLang="en-US">
                <a:sym typeface="+mn-ea"/>
              </a:rPr>
              <a:t>对于训练集数据，我们通过训练若干个个体学习器，通过一定的结合策略，就可以最终形成一个强学习器，以达到博采众长的目的。</a:t>
            </a:r>
            <a:endParaRPr lang="zh-CN" altLang="en-US">
              <a:sym typeface="+mn-ea"/>
            </a:endParaRPr>
          </a:p>
          <a:p>
            <a:pPr algn="l"/>
            <a:r>
              <a:rPr lang="en-US" altLang="zh-CN">
                <a:sym typeface="+mn-ea"/>
              </a:rPr>
              <a:t>  </a:t>
            </a:r>
            <a:r>
              <a:rPr lang="zh-CN" altLang="en-US">
                <a:sym typeface="+mn-ea"/>
              </a:rPr>
              <a:t>集成学习有两个主要的问题需要解决</a:t>
            </a:r>
            <a:r>
              <a:rPr lang="en-US" altLang="zh-CN">
                <a:sym typeface="+mn-ea"/>
              </a:rPr>
              <a:t>:</a:t>
            </a:r>
            <a:endParaRPr lang="en-US" altLang="zh-CN"/>
          </a:p>
          <a:p>
            <a:pPr algn="l"/>
            <a:r>
              <a:rPr lang="en-US" altLang="zh-CN">
                <a:sym typeface="+mn-ea"/>
              </a:rPr>
              <a:t>     </a:t>
            </a:r>
            <a:r>
              <a:rPr lang="zh-CN" altLang="en-US">
                <a:sym typeface="+mn-ea"/>
              </a:rPr>
              <a:t>第一是如何得到若干个个体学习器（改变训练数据的权值或概率分布如何改变）</a:t>
            </a:r>
            <a:endParaRPr lang="zh-CN" altLang="en-US"/>
          </a:p>
          <a:p>
            <a:pPr algn="l"/>
            <a:r>
              <a:rPr lang="zh-CN" altLang="en-US">
                <a:sym typeface="+mn-ea"/>
              </a:rPr>
              <a:t> </a:t>
            </a:r>
            <a:r>
              <a:rPr lang="en-US" altLang="zh-CN">
                <a:sym typeface="+mn-ea"/>
              </a:rPr>
              <a:t>    </a:t>
            </a:r>
            <a:r>
              <a:rPr lang="zh-CN" altLang="en-US">
                <a:sym typeface="+mn-ea"/>
              </a:rPr>
              <a:t>第二是如何选择一种结合策略，将这些个体学习器集合成一个强学习器。</a:t>
            </a:r>
            <a:r>
              <a:rPr lang="en-US" altLang="zh-CN"/>
              <a:t>     </a:t>
            </a:r>
            <a:endParaRPr lang="zh-CN" altLang="en-US"/>
          </a:p>
        </p:txBody>
      </p:sp>
      <p:sp>
        <p:nvSpPr>
          <p:cNvPr id="8" name="文本框 7"/>
          <p:cNvSpPr txBox="1"/>
          <p:nvPr/>
        </p:nvSpPr>
        <p:spPr>
          <a:xfrm>
            <a:off x="1416685" y="851535"/>
            <a:ext cx="1562100" cy="368300"/>
          </a:xfrm>
          <a:prstGeom prst="rect">
            <a:avLst/>
          </a:prstGeom>
          <a:noFill/>
        </p:spPr>
        <p:txBody>
          <a:bodyPr wrap="none" rtlCol="0">
            <a:spAutoFit/>
          </a:bodyPr>
          <a:p>
            <a:r>
              <a:rPr lang="zh-CN" altLang="en-US" b="1"/>
              <a:t>集成</a:t>
            </a:r>
            <a:r>
              <a:rPr lang="zh-CN" altLang="en-US" b="1"/>
              <a:t>学习简介</a:t>
            </a:r>
            <a:endParaRPr lang="zh-CN" altLang="en-US"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pic>
        <p:nvPicPr>
          <p:cNvPr id="2" name="图片 1"/>
          <p:cNvPicPr>
            <a:picLocks noChangeAspect="1"/>
          </p:cNvPicPr>
          <p:nvPr/>
        </p:nvPicPr>
        <p:blipFill>
          <a:blip r:embed="rId2"/>
          <a:stretch>
            <a:fillRect/>
          </a:stretch>
        </p:blipFill>
        <p:spPr>
          <a:xfrm>
            <a:off x="899160" y="657225"/>
            <a:ext cx="7178040" cy="45339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95630"/>
            <a:ext cx="12060555" cy="8474075"/>
          </a:xfrm>
          <a:prstGeom prst="rect">
            <a:avLst/>
          </a:prstGeom>
        </p:spPr>
      </p:pic>
      <p:sp>
        <p:nvSpPr>
          <p:cNvPr id="2" name="文本框 1"/>
          <p:cNvSpPr txBox="1"/>
          <p:nvPr/>
        </p:nvSpPr>
        <p:spPr>
          <a:xfrm>
            <a:off x="862330" y="484505"/>
            <a:ext cx="1325880" cy="368300"/>
          </a:xfrm>
          <a:prstGeom prst="rect">
            <a:avLst/>
          </a:prstGeom>
          <a:noFill/>
        </p:spPr>
        <p:txBody>
          <a:bodyPr wrap="none" rtlCol="0">
            <a:spAutoFit/>
          </a:bodyPr>
          <a:p>
            <a:r>
              <a:rPr lang="zh-CN" altLang="en-US"/>
              <a:t>梯度提升</a:t>
            </a:r>
            <a:r>
              <a:rPr lang="zh-CN" altLang="en-US"/>
              <a:t>树</a:t>
            </a:r>
            <a:endParaRPr lang="zh-CN" altLang="en-US"/>
          </a:p>
        </p:txBody>
      </p:sp>
      <p:sp>
        <p:nvSpPr>
          <p:cNvPr id="3" name="文本框 2"/>
          <p:cNvSpPr txBox="1"/>
          <p:nvPr/>
        </p:nvSpPr>
        <p:spPr>
          <a:xfrm>
            <a:off x="1360805" y="1270635"/>
            <a:ext cx="2011680" cy="368300"/>
          </a:xfrm>
          <a:prstGeom prst="rect">
            <a:avLst/>
          </a:prstGeom>
          <a:noFill/>
        </p:spPr>
        <p:txBody>
          <a:bodyPr wrap="none" rtlCol="0">
            <a:spAutoFit/>
          </a:bodyPr>
          <a:p>
            <a:r>
              <a:rPr lang="zh-CN" altLang="en-US"/>
              <a:t>基学习器：</a:t>
            </a:r>
            <a:r>
              <a:rPr lang="zh-CN" altLang="en-US"/>
              <a:t>回归树</a:t>
            </a:r>
            <a:endParaRPr lang="zh-CN" altLang="en-US"/>
          </a:p>
        </p:txBody>
      </p:sp>
      <p:sp>
        <p:nvSpPr>
          <p:cNvPr id="5" name="文本框 4"/>
          <p:cNvSpPr txBox="1"/>
          <p:nvPr/>
        </p:nvSpPr>
        <p:spPr>
          <a:xfrm>
            <a:off x="2280285" y="2211070"/>
            <a:ext cx="2353945" cy="368300"/>
          </a:xfrm>
          <a:prstGeom prst="rect">
            <a:avLst/>
          </a:prstGeom>
          <a:noFill/>
        </p:spPr>
        <p:txBody>
          <a:bodyPr wrap="none" rtlCol="0">
            <a:spAutoFit/>
          </a:bodyPr>
          <a:p>
            <a:r>
              <a:rPr lang="zh-CN" altLang="en-US"/>
              <a:t>优化：前向</a:t>
            </a:r>
            <a:r>
              <a:rPr lang="en-US" altLang="zh-CN"/>
              <a:t>+</a:t>
            </a:r>
            <a:r>
              <a:rPr lang="zh-CN" altLang="en-US"/>
              <a:t>梯度</a:t>
            </a:r>
            <a:r>
              <a:rPr lang="zh-CN" altLang="en-US"/>
              <a:t>提升</a:t>
            </a:r>
            <a:endParaRPr lang="zh-CN" altLang="en-US"/>
          </a:p>
        </p:txBody>
      </p:sp>
      <p:sp>
        <p:nvSpPr>
          <p:cNvPr id="6" name="文本框 5"/>
          <p:cNvSpPr txBox="1"/>
          <p:nvPr/>
        </p:nvSpPr>
        <p:spPr>
          <a:xfrm>
            <a:off x="1114425" y="3245485"/>
            <a:ext cx="2914650" cy="645160"/>
          </a:xfrm>
          <a:prstGeom prst="rect">
            <a:avLst/>
          </a:prstGeom>
          <a:noFill/>
        </p:spPr>
        <p:txBody>
          <a:bodyPr wrap="none" rtlCol="0">
            <a:spAutoFit/>
          </a:bodyPr>
          <a:p>
            <a:r>
              <a:rPr lang="zh-CN" altLang="en-US"/>
              <a:t>目标：</a:t>
            </a:r>
            <a:r>
              <a:rPr lang="en-US" altLang="zh-CN"/>
              <a:t> </a:t>
            </a:r>
            <a:r>
              <a:rPr lang="zh-CN" altLang="en-US"/>
              <a:t>总体损失</a:t>
            </a:r>
            <a:r>
              <a:rPr lang="zh-CN" altLang="en-US"/>
              <a:t>越来越小</a:t>
            </a:r>
            <a:endParaRPr lang="zh-CN" altLang="en-US"/>
          </a:p>
          <a:p>
            <a:r>
              <a:rPr lang="en-US" altLang="zh-CN"/>
              <a:t>              </a:t>
            </a:r>
            <a:r>
              <a:rPr lang="zh-CN" altLang="en-US"/>
              <a:t>第</a:t>
            </a:r>
            <a:r>
              <a:rPr lang="en-US" altLang="zh-CN"/>
              <a:t>m</a:t>
            </a:r>
            <a:r>
              <a:rPr lang="zh-CN" altLang="en-US"/>
              <a:t>步比前一步</a:t>
            </a:r>
            <a:r>
              <a:rPr lang="zh-CN" altLang="en-US"/>
              <a:t>更小</a:t>
            </a:r>
            <a:endParaRPr lang="zh-CN" altLang="en-US"/>
          </a:p>
        </p:txBody>
      </p:sp>
      <p:pic>
        <p:nvPicPr>
          <p:cNvPr id="7" name="图片 6"/>
          <p:cNvPicPr>
            <a:picLocks noChangeAspect="1"/>
          </p:cNvPicPr>
          <p:nvPr/>
        </p:nvPicPr>
        <p:blipFill>
          <a:blip r:embed="rId2"/>
          <a:stretch>
            <a:fillRect/>
          </a:stretch>
        </p:blipFill>
        <p:spPr>
          <a:xfrm>
            <a:off x="5755640" y="683895"/>
            <a:ext cx="5433695" cy="5152390"/>
          </a:xfrm>
          <a:prstGeom prst="rect">
            <a:avLst/>
          </a:prstGeom>
        </p:spPr>
      </p:pic>
      <p:pic>
        <p:nvPicPr>
          <p:cNvPr id="8" name="图片 7"/>
          <p:cNvPicPr>
            <a:picLocks noChangeAspect="1"/>
          </p:cNvPicPr>
          <p:nvPr/>
        </p:nvPicPr>
        <p:blipFill>
          <a:blip r:embed="rId3"/>
          <a:stretch>
            <a:fillRect/>
          </a:stretch>
        </p:blipFill>
        <p:spPr>
          <a:xfrm>
            <a:off x="1303655" y="4091305"/>
            <a:ext cx="3080385" cy="261493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600" y="1839595"/>
            <a:ext cx="12395200" cy="2310765"/>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1"/>
          <a:stretch>
            <a:fillRect/>
          </a:stretch>
        </p:blipFill>
        <p:spPr>
          <a:xfrm>
            <a:off x="-1905" y="1308100"/>
            <a:ext cx="2440940" cy="2842260"/>
          </a:xfrm>
          <a:prstGeom prst="rect">
            <a:avLst/>
          </a:prstGeom>
        </p:spPr>
      </p:pic>
      <p:sp>
        <p:nvSpPr>
          <p:cNvPr id="40" name="文本框 39"/>
          <p:cNvSpPr txBox="1"/>
          <p:nvPr/>
        </p:nvSpPr>
        <p:spPr>
          <a:xfrm>
            <a:off x="3369310" y="2378248"/>
            <a:ext cx="1005403" cy="338554"/>
          </a:xfrm>
          <a:prstGeom prst="rect">
            <a:avLst/>
          </a:prstGeom>
          <a:noFill/>
        </p:spPr>
        <p:txBody>
          <a:bodyPr wrap="none" rtlCol="0">
            <a:spAutoFit/>
          </a:bodyPr>
          <a:lstStyle/>
          <a:p>
            <a:pPr algn="l"/>
            <a:r>
              <a:rPr lang="zh-CN" altLang="en-US" sz="1600" noProof="0" dirty="0" smtClean="0">
                <a:ln>
                  <a:noFill/>
                </a:ln>
                <a:solidFill>
                  <a:schemeClr val="bg1"/>
                </a:solidFill>
                <a:uLnTx/>
                <a:uFillTx/>
                <a:ea typeface="微软雅黑" panose="020B050302020402020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41" name="文本框 40"/>
          <p:cNvSpPr txBox="1"/>
          <p:nvPr/>
        </p:nvSpPr>
        <p:spPr>
          <a:xfrm>
            <a:off x="336931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7218680" y="2378248"/>
            <a:ext cx="1005403" cy="338554"/>
          </a:xfrm>
          <a:prstGeom prst="rect">
            <a:avLst/>
          </a:prstGeom>
          <a:noFill/>
        </p:spPr>
        <p:txBody>
          <a:bodyPr wrap="none" rtlCol="0">
            <a:spAutoFit/>
          </a:bodyPr>
          <a:lstStyle/>
          <a:p>
            <a:pPr algn="l"/>
            <a:r>
              <a:rPr lang="zh-CN" altLang="en-US" sz="1600" noProof="0" dirty="0" smtClean="0">
                <a:ln>
                  <a:noFill/>
                </a:ln>
                <a:solidFill>
                  <a:schemeClr val="bg1"/>
                </a:solidFill>
                <a:uLnTx/>
                <a:uFillTx/>
                <a:ea typeface="微软雅黑" panose="020B050302020402020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7" name="文本框 6"/>
          <p:cNvSpPr txBox="1"/>
          <p:nvPr/>
        </p:nvSpPr>
        <p:spPr>
          <a:xfrm>
            <a:off x="721868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80" name="文本框 179"/>
          <p:cNvSpPr txBox="1"/>
          <p:nvPr/>
        </p:nvSpPr>
        <p:spPr>
          <a:xfrm>
            <a:off x="1026795" y="4883150"/>
            <a:ext cx="984313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箭头 1"/>
          <p:cNvSpPr/>
          <p:nvPr/>
        </p:nvSpPr>
        <p:spPr>
          <a:xfrm>
            <a:off x="5985510" y="1793240"/>
            <a:ext cx="283845" cy="5067300"/>
          </a:xfrm>
          <a:prstGeom prst="upArrow">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935470" y="2296968"/>
            <a:ext cx="1011815" cy="338554"/>
          </a:xfrm>
          <a:prstGeom prst="rect">
            <a:avLst/>
          </a:prstGeom>
          <a:noFill/>
        </p:spPr>
        <p:txBody>
          <a:bodyPr wrap="none" rtlCol="0">
            <a:spAutoFit/>
          </a:bodyPr>
          <a:lstStyle/>
          <a:p>
            <a:pPr algn="l"/>
            <a:r>
              <a:rPr lang="zh-CN" altLang="en-US" sz="1600" b="1" noProof="0" dirty="0" smtClean="0">
                <a:ln>
                  <a:noFill/>
                </a:ln>
                <a:solidFill>
                  <a:schemeClr val="tx1">
                    <a:lumMod val="65000"/>
                    <a:lumOff val="35000"/>
                  </a:schemeClr>
                </a:solidFill>
                <a:uLnTx/>
                <a:uFillTx/>
                <a:ea typeface="微软雅黑" panose="020B0503020204020204" charset="-122"/>
                <a:sym typeface="+mn-ea"/>
              </a:rPr>
              <a:t>添加标题</a:t>
            </a:r>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41" name="文本框 40"/>
          <p:cNvSpPr txBox="1"/>
          <p:nvPr/>
        </p:nvSpPr>
        <p:spPr>
          <a:xfrm>
            <a:off x="6935470" y="2545715"/>
            <a:ext cx="453961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nvSpPr>
        <p:spPr>
          <a:xfrm>
            <a:off x="6935470" y="4158153"/>
            <a:ext cx="1011815" cy="338554"/>
          </a:xfrm>
          <a:prstGeom prst="rect">
            <a:avLst/>
          </a:prstGeom>
          <a:noFill/>
        </p:spPr>
        <p:txBody>
          <a:bodyPr wrap="none" rtlCol="0">
            <a:spAutoFit/>
          </a:bodyPr>
          <a:lstStyle/>
          <a:p>
            <a:pPr algn="l"/>
            <a:r>
              <a:rPr lang="zh-CN" altLang="en-US" sz="1600" b="1" noProof="0" dirty="0" smtClean="0">
                <a:ln>
                  <a:noFill/>
                </a:ln>
                <a:solidFill>
                  <a:schemeClr val="tx1">
                    <a:lumMod val="65000"/>
                    <a:lumOff val="35000"/>
                  </a:schemeClr>
                </a:solidFill>
                <a:uLnTx/>
                <a:uFillTx/>
                <a:ea typeface="微软雅黑" panose="020B0503020204020204" charset="-122"/>
                <a:sym typeface="+mn-ea"/>
              </a:rPr>
              <a:t>添加标题</a:t>
            </a:r>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5" name="文本框 4"/>
          <p:cNvSpPr txBox="1"/>
          <p:nvPr/>
        </p:nvSpPr>
        <p:spPr>
          <a:xfrm>
            <a:off x="6935470" y="4406900"/>
            <a:ext cx="453961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4194550" y="2306493"/>
            <a:ext cx="1011815" cy="338554"/>
          </a:xfrm>
          <a:prstGeom prst="rect">
            <a:avLst/>
          </a:prstGeom>
          <a:noFill/>
        </p:spPr>
        <p:txBody>
          <a:bodyPr wrap="none" rtlCol="0">
            <a:spAutoFit/>
          </a:bodyPr>
          <a:lstStyle/>
          <a:p>
            <a:pPr algn="r"/>
            <a:r>
              <a:rPr lang="zh-CN" altLang="en-US" sz="1600" b="1" noProof="0" dirty="0" smtClean="0">
                <a:ln>
                  <a:noFill/>
                </a:ln>
                <a:solidFill>
                  <a:schemeClr val="tx1">
                    <a:lumMod val="65000"/>
                    <a:lumOff val="35000"/>
                  </a:schemeClr>
                </a:solidFill>
                <a:uLnTx/>
                <a:uFillTx/>
                <a:ea typeface="微软雅黑" panose="020B0503020204020204" charset="-122"/>
                <a:sym typeface="+mn-ea"/>
              </a:rPr>
              <a:t>添加标题</a:t>
            </a:r>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7" name="文本框 6"/>
          <p:cNvSpPr txBox="1"/>
          <p:nvPr/>
        </p:nvSpPr>
        <p:spPr>
          <a:xfrm>
            <a:off x="666750" y="2545715"/>
            <a:ext cx="453961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4194550" y="4167678"/>
            <a:ext cx="1011815" cy="338554"/>
          </a:xfrm>
          <a:prstGeom prst="rect">
            <a:avLst/>
          </a:prstGeom>
          <a:noFill/>
        </p:spPr>
        <p:txBody>
          <a:bodyPr wrap="none" rtlCol="0">
            <a:spAutoFit/>
          </a:bodyPr>
          <a:lstStyle/>
          <a:p>
            <a:pPr algn="r"/>
            <a:r>
              <a:rPr lang="zh-CN" altLang="en-US" sz="1600" b="1" noProof="0" dirty="0" smtClean="0">
                <a:ln>
                  <a:noFill/>
                </a:ln>
                <a:solidFill>
                  <a:schemeClr val="tx1">
                    <a:lumMod val="65000"/>
                    <a:lumOff val="35000"/>
                  </a:schemeClr>
                </a:solidFill>
                <a:uLnTx/>
                <a:uFillTx/>
                <a:ea typeface="微软雅黑" panose="020B0503020204020204" charset="-122"/>
                <a:sym typeface="+mn-ea"/>
              </a:rPr>
              <a:t>添加标题</a:t>
            </a:r>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9" name="文本框 8"/>
          <p:cNvSpPr txBox="1"/>
          <p:nvPr/>
        </p:nvSpPr>
        <p:spPr>
          <a:xfrm>
            <a:off x="666750" y="4416425"/>
            <a:ext cx="453961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grpSp>
        <p:nvGrpSpPr>
          <p:cNvPr id="10" name="组合 9"/>
          <p:cNvGrpSpPr/>
          <p:nvPr/>
        </p:nvGrpSpPr>
        <p:grpSpPr>
          <a:xfrm>
            <a:off x="5311140" y="2306955"/>
            <a:ext cx="479425" cy="479425"/>
            <a:chOff x="16833" y="6605"/>
            <a:chExt cx="3352" cy="3352"/>
          </a:xfrm>
        </p:grpSpPr>
        <p:sp>
          <p:nvSpPr>
            <p:cNvPr id="219161" name="AutoShape 9"/>
            <p:cNvSpPr/>
            <p:nvPr/>
          </p:nvSpPr>
          <p:spPr>
            <a:xfrm>
              <a:off x="16833" y="6605"/>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a:p>
          </p:txBody>
        </p:sp>
        <p:sp>
          <p:nvSpPr>
            <p:cNvPr id="219169" name="AutoShape 19"/>
            <p:cNvSpPr/>
            <p:nvPr/>
          </p:nvSpPr>
          <p:spPr>
            <a:xfrm>
              <a:off x="17908" y="7873"/>
              <a:ext cx="1220" cy="835"/>
            </a:xfrm>
            <a:custGeom>
              <a:avLst/>
              <a:gdLst/>
              <a:ahLst/>
              <a:cxnLst>
                <a:cxn ang="0">
                  <a:pos x="9" y="2"/>
                </a:cxn>
                <a:cxn ang="0">
                  <a:pos x="10" y="2"/>
                </a:cxn>
                <a:cxn ang="0">
                  <a:pos x="7" y="0"/>
                </a:cxn>
                <a:cxn ang="0">
                  <a:pos x="5" y="1"/>
                </a:cxn>
                <a:cxn ang="0">
                  <a:pos x="3" y="0"/>
                </a:cxn>
                <a:cxn ang="0">
                  <a:pos x="1" y="2"/>
                </a:cxn>
                <a:cxn ang="0">
                  <a:pos x="1" y="2"/>
                </a:cxn>
                <a:cxn ang="0">
                  <a:pos x="0" y="4"/>
                </a:cxn>
                <a:cxn ang="0">
                  <a:pos x="2" y="5"/>
                </a:cxn>
                <a:cxn ang="0">
                  <a:pos x="9" y="5"/>
                </a:cxn>
                <a:cxn ang="0">
                  <a:pos x="11" y="4"/>
                </a:cxn>
                <a:cxn ang="0">
                  <a:pos x="9" y="2"/>
                </a:cxn>
                <a:cxn ang="0">
                  <a:pos x="8" y="5"/>
                </a:cxn>
                <a:cxn ang="0">
                  <a:pos x="6" y="5"/>
                </a:cxn>
                <a:cxn ang="0">
                  <a:pos x="7" y="4"/>
                </a:cxn>
                <a:cxn ang="0">
                  <a:pos x="7" y="4"/>
                </a:cxn>
                <a:cxn ang="0">
                  <a:pos x="6" y="4"/>
                </a:cxn>
                <a:cxn ang="0">
                  <a:pos x="6" y="3"/>
                </a:cxn>
                <a:cxn ang="0">
                  <a:pos x="6" y="2"/>
                </a:cxn>
                <a:cxn ang="0">
                  <a:pos x="6" y="2"/>
                </a:cxn>
                <a:cxn ang="0">
                  <a:pos x="4" y="2"/>
                </a:cxn>
                <a:cxn ang="0">
                  <a:pos x="4" y="2"/>
                </a:cxn>
                <a:cxn ang="0">
                  <a:pos x="4" y="3"/>
                </a:cxn>
                <a:cxn ang="0">
                  <a:pos x="4" y="4"/>
                </a:cxn>
                <a:cxn ang="0">
                  <a:pos x="4" y="4"/>
                </a:cxn>
                <a:cxn ang="0">
                  <a:pos x="4" y="4"/>
                </a:cxn>
                <a:cxn ang="0">
                  <a:pos x="5" y="5"/>
                </a:cxn>
                <a:cxn ang="0">
                  <a:pos x="3" y="5"/>
                </a:cxn>
                <a:cxn ang="0">
                  <a:pos x="1" y="4"/>
                </a:cxn>
                <a:cxn ang="0">
                  <a:pos x="2" y="2"/>
                </a:cxn>
                <a:cxn ang="0">
                  <a:pos x="2" y="2"/>
                </a:cxn>
                <a:cxn ang="0">
                  <a:pos x="4" y="1"/>
                </a:cxn>
                <a:cxn ang="0">
                  <a:pos x="5" y="1"/>
                </a:cxn>
                <a:cxn ang="0">
                  <a:pos x="7" y="1"/>
                </a:cxn>
                <a:cxn ang="0">
                  <a:pos x="9" y="2"/>
                </a:cxn>
                <a:cxn ang="0">
                  <a:pos x="9" y="2"/>
                </a:cxn>
                <a:cxn ang="0">
                  <a:pos x="10" y="4"/>
                </a:cxn>
                <a:cxn ang="0">
                  <a:pos x="8" y="5"/>
                </a:cxn>
                <a:cxn ang="0">
                  <a:pos x="8" y="5"/>
                </a:cxn>
              </a:cxnLst>
              <a:rect l="0" t="0" r="0" b="0"/>
              <a:pathLst>
                <a:path w="21600" h="21600">
                  <a:moveTo>
                    <a:pt x="18573" y="9488"/>
                  </a:moveTo>
                  <a:cubicBezTo>
                    <a:pt x="18711" y="8882"/>
                    <a:pt x="18848" y="8075"/>
                    <a:pt x="18848" y="7469"/>
                  </a:cubicBezTo>
                  <a:cubicBezTo>
                    <a:pt x="18848" y="3432"/>
                    <a:pt x="16510" y="0"/>
                    <a:pt x="13758" y="0"/>
                  </a:cubicBezTo>
                  <a:cubicBezTo>
                    <a:pt x="10456" y="0"/>
                    <a:pt x="10043" y="3634"/>
                    <a:pt x="10043" y="3634"/>
                  </a:cubicBezTo>
                  <a:cubicBezTo>
                    <a:pt x="10043" y="3634"/>
                    <a:pt x="8668" y="1211"/>
                    <a:pt x="6329" y="1615"/>
                  </a:cubicBezTo>
                  <a:cubicBezTo>
                    <a:pt x="4127" y="2221"/>
                    <a:pt x="2752" y="5047"/>
                    <a:pt x="2752" y="8075"/>
                  </a:cubicBezTo>
                  <a:cubicBezTo>
                    <a:pt x="2752" y="8478"/>
                    <a:pt x="2752" y="9084"/>
                    <a:pt x="2889" y="9488"/>
                  </a:cubicBezTo>
                  <a:cubicBezTo>
                    <a:pt x="1238" y="10295"/>
                    <a:pt x="0" y="12718"/>
                    <a:pt x="0" y="15342"/>
                  </a:cubicBezTo>
                  <a:cubicBezTo>
                    <a:pt x="0" y="18774"/>
                    <a:pt x="1926" y="21600"/>
                    <a:pt x="4265" y="21600"/>
                  </a:cubicBezTo>
                  <a:cubicBezTo>
                    <a:pt x="17335" y="21600"/>
                    <a:pt x="17335" y="21600"/>
                    <a:pt x="17335" y="21600"/>
                  </a:cubicBezTo>
                  <a:cubicBezTo>
                    <a:pt x="19674" y="21600"/>
                    <a:pt x="21600" y="18774"/>
                    <a:pt x="21600" y="15342"/>
                  </a:cubicBezTo>
                  <a:cubicBezTo>
                    <a:pt x="21600" y="12516"/>
                    <a:pt x="20362" y="10295"/>
                    <a:pt x="18573" y="9488"/>
                  </a:cubicBezTo>
                  <a:close/>
                  <a:moveTo>
                    <a:pt x="16510" y="20389"/>
                  </a:moveTo>
                  <a:cubicBezTo>
                    <a:pt x="10869" y="20389"/>
                    <a:pt x="10869" y="20389"/>
                    <a:pt x="10869" y="20389"/>
                  </a:cubicBezTo>
                  <a:cubicBezTo>
                    <a:pt x="11282" y="19581"/>
                    <a:pt x="14308" y="15342"/>
                    <a:pt x="14308" y="15342"/>
                  </a:cubicBezTo>
                  <a:cubicBezTo>
                    <a:pt x="14308" y="15342"/>
                    <a:pt x="14721" y="14736"/>
                    <a:pt x="14171" y="14736"/>
                  </a:cubicBezTo>
                  <a:cubicBezTo>
                    <a:pt x="13620" y="14736"/>
                    <a:pt x="12657" y="14736"/>
                    <a:pt x="12657" y="14736"/>
                  </a:cubicBezTo>
                  <a:cubicBezTo>
                    <a:pt x="12657" y="14736"/>
                    <a:pt x="12657" y="14333"/>
                    <a:pt x="12657" y="13727"/>
                  </a:cubicBezTo>
                  <a:cubicBezTo>
                    <a:pt x="12657" y="12112"/>
                    <a:pt x="12657" y="8882"/>
                    <a:pt x="12657" y="7469"/>
                  </a:cubicBezTo>
                  <a:cubicBezTo>
                    <a:pt x="12657" y="7469"/>
                    <a:pt x="12657" y="7267"/>
                    <a:pt x="12382" y="7267"/>
                  </a:cubicBezTo>
                  <a:cubicBezTo>
                    <a:pt x="12107" y="7267"/>
                    <a:pt x="9218" y="7267"/>
                    <a:pt x="8805" y="7267"/>
                  </a:cubicBezTo>
                  <a:cubicBezTo>
                    <a:pt x="8530" y="7267"/>
                    <a:pt x="8530" y="7671"/>
                    <a:pt x="8530" y="7671"/>
                  </a:cubicBezTo>
                  <a:cubicBezTo>
                    <a:pt x="8530" y="8882"/>
                    <a:pt x="8530" y="12112"/>
                    <a:pt x="8530" y="13727"/>
                  </a:cubicBezTo>
                  <a:cubicBezTo>
                    <a:pt x="8530" y="14333"/>
                    <a:pt x="8530" y="14736"/>
                    <a:pt x="8530" y="14736"/>
                  </a:cubicBezTo>
                  <a:cubicBezTo>
                    <a:pt x="8530" y="14736"/>
                    <a:pt x="7429" y="14736"/>
                    <a:pt x="7017" y="14736"/>
                  </a:cubicBezTo>
                  <a:cubicBezTo>
                    <a:pt x="6604" y="14736"/>
                    <a:pt x="7017" y="15342"/>
                    <a:pt x="7017" y="15342"/>
                  </a:cubicBezTo>
                  <a:cubicBezTo>
                    <a:pt x="10456" y="20389"/>
                    <a:pt x="10456" y="20389"/>
                    <a:pt x="10456" y="20389"/>
                  </a:cubicBezTo>
                  <a:cubicBezTo>
                    <a:pt x="5228" y="20389"/>
                    <a:pt x="5228" y="20389"/>
                    <a:pt x="5228" y="20389"/>
                  </a:cubicBezTo>
                  <a:cubicBezTo>
                    <a:pt x="3164" y="20389"/>
                    <a:pt x="1513" y="17966"/>
                    <a:pt x="1513" y="15140"/>
                  </a:cubicBezTo>
                  <a:cubicBezTo>
                    <a:pt x="1513" y="12718"/>
                    <a:pt x="2614" y="10901"/>
                    <a:pt x="3990" y="10093"/>
                  </a:cubicBezTo>
                  <a:cubicBezTo>
                    <a:pt x="3852" y="9690"/>
                    <a:pt x="3852" y="9286"/>
                    <a:pt x="3852" y="8882"/>
                  </a:cubicBezTo>
                  <a:cubicBezTo>
                    <a:pt x="3852" y="6460"/>
                    <a:pt x="5090" y="4037"/>
                    <a:pt x="7017" y="3432"/>
                  </a:cubicBezTo>
                  <a:cubicBezTo>
                    <a:pt x="9080" y="3230"/>
                    <a:pt x="10318" y="6056"/>
                    <a:pt x="10318" y="6056"/>
                  </a:cubicBezTo>
                  <a:cubicBezTo>
                    <a:pt x="10318" y="6056"/>
                    <a:pt x="10594" y="2221"/>
                    <a:pt x="13483" y="2221"/>
                  </a:cubicBezTo>
                  <a:cubicBezTo>
                    <a:pt x="15822" y="2221"/>
                    <a:pt x="17610" y="5047"/>
                    <a:pt x="17610" y="8478"/>
                  </a:cubicBezTo>
                  <a:cubicBezTo>
                    <a:pt x="17610" y="9084"/>
                    <a:pt x="17610" y="9690"/>
                    <a:pt x="17473" y="10093"/>
                  </a:cubicBezTo>
                  <a:cubicBezTo>
                    <a:pt x="18986" y="10699"/>
                    <a:pt x="20224" y="12718"/>
                    <a:pt x="20224" y="15140"/>
                  </a:cubicBezTo>
                  <a:cubicBezTo>
                    <a:pt x="20224" y="17966"/>
                    <a:pt x="18573" y="20389"/>
                    <a:pt x="16510" y="20389"/>
                  </a:cubicBezTo>
                  <a:close/>
                  <a:moveTo>
                    <a:pt x="16510" y="20389"/>
                  </a:moveTo>
                </a:path>
              </a:pathLst>
            </a:custGeom>
            <a:solidFill>
              <a:srgbClr val="FFFFFF">
                <a:alpha val="100000"/>
              </a:srgbClr>
            </a:solidFill>
            <a:ln w="12700">
              <a:noFill/>
            </a:ln>
          </p:spPr>
          <p:txBody>
            <a:bodyPr/>
            <a:lstStyle/>
            <a:p>
              <a:endParaRPr lang="zh-CN" altLang="en-US"/>
            </a:p>
          </p:txBody>
        </p:sp>
      </p:grpSp>
      <p:grpSp>
        <p:nvGrpSpPr>
          <p:cNvPr id="12" name="组合 11"/>
          <p:cNvGrpSpPr/>
          <p:nvPr/>
        </p:nvGrpSpPr>
        <p:grpSpPr>
          <a:xfrm>
            <a:off x="6343015" y="2296795"/>
            <a:ext cx="502920" cy="503555"/>
            <a:chOff x="9783" y="4485"/>
            <a:chExt cx="3354" cy="3356"/>
          </a:xfrm>
        </p:grpSpPr>
        <p:sp>
          <p:nvSpPr>
            <p:cNvPr id="219163" name="AutoShape 11"/>
            <p:cNvSpPr/>
            <p:nvPr/>
          </p:nvSpPr>
          <p:spPr>
            <a:xfrm>
              <a:off x="9783" y="4485"/>
              <a:ext cx="3355"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0">
              <a:noFill/>
            </a:ln>
          </p:spPr>
          <p:txBody>
            <a:bodyPr/>
            <a:lstStyle/>
            <a:p>
              <a:endParaRPr lang="zh-CN" altLang="en-US"/>
            </a:p>
          </p:txBody>
        </p:sp>
        <p:sp>
          <p:nvSpPr>
            <p:cNvPr id="219166" name="AutoShape 14"/>
            <p:cNvSpPr/>
            <p:nvPr/>
          </p:nvSpPr>
          <p:spPr>
            <a:xfrm>
              <a:off x="10983" y="5673"/>
              <a:ext cx="1060" cy="1048"/>
            </a:xfrm>
            <a:custGeom>
              <a:avLst/>
              <a:gdLst/>
              <a:ahLst/>
              <a:cxnLst>
                <a:cxn ang="0">
                  <a:pos x="0" y="4"/>
                </a:cxn>
                <a:cxn ang="0">
                  <a:pos x="8" y="4"/>
                </a:cxn>
                <a:cxn ang="0">
                  <a:pos x="6" y="2"/>
                </a:cxn>
                <a:cxn ang="0">
                  <a:pos x="6" y="1"/>
                </a:cxn>
                <a:cxn ang="0">
                  <a:pos x="6" y="2"/>
                </a:cxn>
                <a:cxn ang="0">
                  <a:pos x="3" y="5"/>
                </a:cxn>
                <a:cxn ang="0">
                  <a:pos x="3" y="6"/>
                </a:cxn>
                <a:cxn ang="0">
                  <a:pos x="3" y="6"/>
                </a:cxn>
                <a:cxn ang="0">
                  <a:pos x="3" y="7"/>
                </a:cxn>
                <a:cxn ang="0">
                  <a:pos x="2" y="7"/>
                </a:cxn>
                <a:cxn ang="0">
                  <a:pos x="2" y="6"/>
                </a:cxn>
                <a:cxn ang="0">
                  <a:pos x="1" y="6"/>
                </a:cxn>
                <a:cxn ang="0">
                  <a:pos x="1" y="5"/>
                </a:cxn>
                <a:cxn ang="0">
                  <a:pos x="1" y="4"/>
                </a:cxn>
                <a:cxn ang="0">
                  <a:pos x="1" y="4"/>
                </a:cxn>
                <a:cxn ang="0">
                  <a:pos x="1" y="3"/>
                </a:cxn>
                <a:cxn ang="0">
                  <a:pos x="3" y="1"/>
                </a:cxn>
                <a:cxn ang="0">
                  <a:pos x="2" y="1"/>
                </a:cxn>
                <a:cxn ang="0">
                  <a:pos x="2" y="2"/>
                </a:cxn>
                <a:cxn ang="0">
                  <a:pos x="2" y="2"/>
                </a:cxn>
                <a:cxn ang="0">
                  <a:pos x="2" y="2"/>
                </a:cxn>
                <a:cxn ang="0">
                  <a:pos x="3" y="2"/>
                </a:cxn>
                <a:cxn ang="0">
                  <a:pos x="3" y="2"/>
                </a:cxn>
                <a:cxn ang="0">
                  <a:pos x="3" y="2"/>
                </a:cxn>
                <a:cxn ang="0">
                  <a:pos x="3" y="3"/>
                </a:cxn>
                <a:cxn ang="0">
                  <a:pos x="2" y="3"/>
                </a:cxn>
                <a:cxn ang="0">
                  <a:pos x="2" y="3"/>
                </a:cxn>
                <a:cxn ang="0">
                  <a:pos x="1" y="3"/>
                </a:cxn>
                <a:cxn ang="0">
                  <a:pos x="1" y="4"/>
                </a:cxn>
                <a:cxn ang="0">
                  <a:pos x="1" y="4"/>
                </a:cxn>
                <a:cxn ang="0">
                  <a:pos x="2" y="4"/>
                </a:cxn>
                <a:cxn ang="0">
                  <a:pos x="3" y="4"/>
                </a:cxn>
                <a:cxn ang="0">
                  <a:pos x="3" y="5"/>
                </a:cxn>
                <a:cxn ang="0">
                  <a:pos x="4" y="1"/>
                </a:cxn>
                <a:cxn ang="0">
                  <a:pos x="3" y="1"/>
                </a:cxn>
                <a:cxn ang="0">
                  <a:pos x="4" y="1"/>
                </a:cxn>
                <a:cxn ang="0">
                  <a:pos x="7" y="4"/>
                </a:cxn>
                <a:cxn ang="0">
                  <a:pos x="6" y="7"/>
                </a:cxn>
                <a:cxn ang="0">
                  <a:pos x="6" y="6"/>
                </a:cxn>
                <a:cxn ang="0">
                  <a:pos x="6" y="5"/>
                </a:cxn>
                <a:cxn ang="0">
                  <a:pos x="5" y="5"/>
                </a:cxn>
                <a:cxn ang="0">
                  <a:pos x="7" y="4"/>
                </a:cxn>
                <a:cxn ang="0">
                  <a:pos x="7" y="3"/>
                </a:cxn>
                <a:cxn ang="0">
                  <a:pos x="6" y="3"/>
                </a:cxn>
                <a:cxn ang="0">
                  <a:pos x="6" y="4"/>
                </a:cxn>
                <a:cxn ang="0">
                  <a:pos x="5" y="3"/>
                </a:cxn>
                <a:cxn ang="0">
                  <a:pos x="5" y="3"/>
                </a:cxn>
                <a:cxn ang="0">
                  <a:pos x="5" y="2"/>
                </a:cxn>
                <a:cxn ang="0">
                  <a:pos x="6" y="2"/>
                </a:cxn>
                <a:cxn ang="0">
                  <a:pos x="7" y="2"/>
                </a:cxn>
                <a:cxn ang="0">
                  <a:pos x="7" y="2"/>
                </a:cxn>
                <a:cxn ang="0">
                  <a:pos x="8" y="4"/>
                </a:cxn>
                <a:cxn ang="0">
                  <a:pos x="7" y="4"/>
                </a:cxn>
              </a:cxnLst>
              <a:rect l="0" t="0" r="0" b="0"/>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rgbClr val="FFFFFF">
                <a:alpha val="100000"/>
              </a:srgbClr>
            </a:solidFill>
            <a:ln w="12700">
              <a:noFill/>
            </a:ln>
          </p:spPr>
          <p:txBody>
            <a:bodyPr/>
            <a:lstStyle/>
            <a:p>
              <a:endParaRPr lang="zh-CN" altLang="en-US"/>
            </a:p>
          </p:txBody>
        </p:sp>
      </p:grpSp>
      <p:grpSp>
        <p:nvGrpSpPr>
          <p:cNvPr id="30" name="组合 29"/>
          <p:cNvGrpSpPr/>
          <p:nvPr/>
        </p:nvGrpSpPr>
        <p:grpSpPr>
          <a:xfrm>
            <a:off x="5298440" y="4201795"/>
            <a:ext cx="501650" cy="501650"/>
            <a:chOff x="12280" y="13241"/>
            <a:chExt cx="3352" cy="3352"/>
          </a:xfrm>
        </p:grpSpPr>
        <p:sp>
          <p:nvSpPr>
            <p:cNvPr id="219162" name="AutoShape 10"/>
            <p:cNvSpPr/>
            <p:nvPr/>
          </p:nvSpPr>
          <p:spPr>
            <a:xfrm>
              <a:off x="12280" y="13241"/>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
              <a:noFill/>
            </a:ln>
          </p:spPr>
          <p:txBody>
            <a:bodyPr/>
            <a:lstStyle/>
            <a:p>
              <a:endParaRPr lang="zh-CN" altLang="en-US"/>
            </a:p>
          </p:txBody>
        </p:sp>
        <p:grpSp>
          <p:nvGrpSpPr>
            <p:cNvPr id="219167" name="Group 15"/>
            <p:cNvGrpSpPr/>
            <p:nvPr/>
          </p:nvGrpSpPr>
          <p:grpSpPr>
            <a:xfrm>
              <a:off x="13490" y="14422"/>
              <a:ext cx="953" cy="920"/>
              <a:chOff x="0" y="0"/>
              <a:chExt cx="380" cy="367"/>
            </a:xfrm>
          </p:grpSpPr>
          <p:sp>
            <p:nvSpPr>
              <p:cNvPr id="219172" name="AutoShape 16"/>
              <p:cNvSpPr/>
              <p:nvPr/>
            </p:nvSpPr>
            <p:spPr>
              <a:xfrm>
                <a:off x="0" y="0"/>
                <a:ext cx="380" cy="367"/>
              </a:xfrm>
              <a:custGeom>
                <a:avLst/>
                <a:gdLst/>
                <a:ahLst/>
                <a:cxnLst>
                  <a:cxn ang="0">
                    <a:pos x="6" y="0"/>
                  </a:cxn>
                  <a:cxn ang="0">
                    <a:pos x="0" y="0"/>
                  </a:cxn>
                  <a:cxn ang="0">
                    <a:pos x="0" y="0"/>
                  </a:cxn>
                  <a:cxn ang="0">
                    <a:pos x="0" y="4"/>
                  </a:cxn>
                  <a:cxn ang="0">
                    <a:pos x="0" y="5"/>
                  </a:cxn>
                  <a:cxn ang="0">
                    <a:pos x="3" y="5"/>
                  </a:cxn>
                  <a:cxn ang="0">
                    <a:pos x="2" y="6"/>
                  </a:cxn>
                  <a:cxn ang="0">
                    <a:pos x="2" y="6"/>
                  </a:cxn>
                  <a:cxn ang="0">
                    <a:pos x="3" y="6"/>
                  </a:cxn>
                  <a:cxn ang="0">
                    <a:pos x="4" y="6"/>
                  </a:cxn>
                  <a:cxn ang="0">
                    <a:pos x="5" y="6"/>
                  </a:cxn>
                  <a:cxn ang="0">
                    <a:pos x="5" y="6"/>
                  </a:cxn>
                  <a:cxn ang="0">
                    <a:pos x="4" y="5"/>
                  </a:cxn>
                  <a:cxn ang="0">
                    <a:pos x="6" y="5"/>
                  </a:cxn>
                  <a:cxn ang="0">
                    <a:pos x="7" y="4"/>
                  </a:cxn>
                  <a:cxn ang="0">
                    <a:pos x="7" y="0"/>
                  </a:cxn>
                  <a:cxn ang="0">
                    <a:pos x="6" y="0"/>
                  </a:cxn>
                  <a:cxn ang="0">
                    <a:pos x="3" y="4"/>
                  </a:cxn>
                  <a:cxn ang="0">
                    <a:pos x="3" y="4"/>
                  </a:cxn>
                  <a:cxn ang="0">
                    <a:pos x="4" y="4"/>
                  </a:cxn>
                  <a:cxn ang="0">
                    <a:pos x="3" y="5"/>
                  </a:cxn>
                  <a:cxn ang="0">
                    <a:pos x="3" y="4"/>
                  </a:cxn>
                  <a:cxn ang="0">
                    <a:pos x="6" y="4"/>
                  </a:cxn>
                  <a:cxn ang="0">
                    <a:pos x="0" y="4"/>
                  </a:cxn>
                  <a:cxn ang="0">
                    <a:pos x="0" y="0"/>
                  </a:cxn>
                  <a:cxn ang="0">
                    <a:pos x="6" y="0"/>
                  </a:cxn>
                  <a:cxn ang="0">
                    <a:pos x="6" y="4"/>
                  </a:cxn>
                  <a:cxn ang="0">
                    <a:pos x="6" y="4"/>
                  </a:cxn>
                </a:cxnLst>
                <a:rect l="0" t="0" r="0" b="0"/>
                <a:pathLst>
                  <a:path w="21600" h="21600">
                    <a:moveTo>
                      <a:pt x="20138" y="0"/>
                    </a:moveTo>
                    <a:cubicBezTo>
                      <a:pt x="1462" y="0"/>
                      <a:pt x="1462" y="0"/>
                      <a:pt x="1462" y="0"/>
                    </a:cubicBezTo>
                    <a:cubicBezTo>
                      <a:pt x="650" y="0"/>
                      <a:pt x="0" y="680"/>
                      <a:pt x="0" y="1531"/>
                    </a:cubicBezTo>
                    <a:cubicBezTo>
                      <a:pt x="0" y="15477"/>
                      <a:pt x="0" y="15477"/>
                      <a:pt x="0" y="15477"/>
                    </a:cubicBezTo>
                    <a:cubicBezTo>
                      <a:pt x="0" y="16328"/>
                      <a:pt x="650" y="17008"/>
                      <a:pt x="1462" y="17008"/>
                    </a:cubicBezTo>
                    <a:cubicBezTo>
                      <a:pt x="8608" y="17008"/>
                      <a:pt x="8608" y="17008"/>
                      <a:pt x="8608" y="17008"/>
                    </a:cubicBezTo>
                    <a:cubicBezTo>
                      <a:pt x="8608" y="17008"/>
                      <a:pt x="8932" y="20069"/>
                      <a:pt x="6334" y="20069"/>
                    </a:cubicBezTo>
                    <a:cubicBezTo>
                      <a:pt x="6334" y="21600"/>
                      <a:pt x="6334" y="21600"/>
                      <a:pt x="6334" y="21600"/>
                    </a:cubicBezTo>
                    <a:cubicBezTo>
                      <a:pt x="8608" y="21600"/>
                      <a:pt x="8608" y="21600"/>
                      <a:pt x="8608" y="21600"/>
                    </a:cubicBezTo>
                    <a:cubicBezTo>
                      <a:pt x="12992" y="21600"/>
                      <a:pt x="12992" y="21600"/>
                      <a:pt x="12992" y="21600"/>
                    </a:cubicBezTo>
                    <a:cubicBezTo>
                      <a:pt x="15104" y="21600"/>
                      <a:pt x="15104" y="21600"/>
                      <a:pt x="15104" y="21600"/>
                    </a:cubicBezTo>
                    <a:cubicBezTo>
                      <a:pt x="15104" y="20069"/>
                      <a:pt x="15104" y="20069"/>
                      <a:pt x="15104" y="20069"/>
                    </a:cubicBezTo>
                    <a:cubicBezTo>
                      <a:pt x="12505" y="20069"/>
                      <a:pt x="12992" y="17008"/>
                      <a:pt x="12992" y="17008"/>
                    </a:cubicBezTo>
                    <a:cubicBezTo>
                      <a:pt x="20138" y="17008"/>
                      <a:pt x="20138" y="17008"/>
                      <a:pt x="20138" y="17008"/>
                    </a:cubicBezTo>
                    <a:cubicBezTo>
                      <a:pt x="20950" y="17008"/>
                      <a:pt x="21600" y="16328"/>
                      <a:pt x="21600" y="15477"/>
                    </a:cubicBezTo>
                    <a:cubicBezTo>
                      <a:pt x="21600" y="1531"/>
                      <a:pt x="21600" y="1531"/>
                      <a:pt x="21600" y="1531"/>
                    </a:cubicBezTo>
                    <a:cubicBezTo>
                      <a:pt x="21600" y="680"/>
                      <a:pt x="20950" y="0"/>
                      <a:pt x="20138" y="0"/>
                    </a:cubicBezTo>
                    <a:close/>
                    <a:moveTo>
                      <a:pt x="9582" y="15137"/>
                    </a:moveTo>
                    <a:cubicBezTo>
                      <a:pt x="9582" y="14457"/>
                      <a:pt x="10232" y="13946"/>
                      <a:pt x="10881" y="13946"/>
                    </a:cubicBezTo>
                    <a:cubicBezTo>
                      <a:pt x="11531" y="13946"/>
                      <a:pt x="12180" y="14457"/>
                      <a:pt x="12180" y="15137"/>
                    </a:cubicBezTo>
                    <a:cubicBezTo>
                      <a:pt x="12180" y="15817"/>
                      <a:pt x="11531" y="16498"/>
                      <a:pt x="10881" y="16498"/>
                    </a:cubicBezTo>
                    <a:cubicBezTo>
                      <a:pt x="10232" y="16498"/>
                      <a:pt x="9582" y="15817"/>
                      <a:pt x="9582" y="15137"/>
                    </a:cubicBezTo>
                    <a:close/>
                    <a:moveTo>
                      <a:pt x="19976" y="13436"/>
                    </a:moveTo>
                    <a:cubicBezTo>
                      <a:pt x="1462" y="13436"/>
                      <a:pt x="1462" y="13436"/>
                      <a:pt x="1462" y="13436"/>
                    </a:cubicBezTo>
                    <a:cubicBezTo>
                      <a:pt x="1462" y="1701"/>
                      <a:pt x="1462" y="1701"/>
                      <a:pt x="1462" y="1701"/>
                    </a:cubicBezTo>
                    <a:cubicBezTo>
                      <a:pt x="19976" y="1701"/>
                      <a:pt x="19976" y="1701"/>
                      <a:pt x="19976" y="1701"/>
                    </a:cubicBezTo>
                    <a:lnTo>
                      <a:pt x="19976" y="13436"/>
                    </a:lnTo>
                    <a:close/>
                    <a:moveTo>
                      <a:pt x="19976" y="13436"/>
                    </a:moveTo>
                  </a:path>
                </a:pathLst>
              </a:custGeom>
              <a:solidFill>
                <a:srgbClr val="FFFFFF">
                  <a:alpha val="100000"/>
                </a:srgbClr>
              </a:solidFill>
              <a:ln w="12700">
                <a:noFill/>
              </a:ln>
            </p:spPr>
            <p:txBody>
              <a:bodyPr/>
              <a:lstStyle/>
              <a:p>
                <a:endParaRPr lang="zh-CN" altLang="en-US"/>
              </a:p>
            </p:txBody>
          </p:sp>
          <p:sp>
            <p:nvSpPr>
              <p:cNvPr id="219173" name="AutoShape 17"/>
              <p:cNvSpPr/>
              <p:nvPr/>
            </p:nvSpPr>
            <p:spPr>
              <a:xfrm>
                <a:off x="179" y="241"/>
                <a:ext cx="28" cy="31"/>
              </a:xfrm>
              <a:custGeom>
                <a:avLst/>
                <a:gdLst/>
                <a:ahLst/>
                <a:cxnLst>
                  <a:cxn ang="0">
                    <a:pos x="0" y="0"/>
                  </a:cxn>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alpha val="100000"/>
                </a:srgbClr>
              </a:solidFill>
              <a:ln w="12700">
                <a:noFill/>
              </a:ln>
            </p:spPr>
            <p:txBody>
              <a:bodyPr/>
              <a:lstStyle/>
              <a:p>
                <a:endParaRPr lang="zh-CN" altLang="en-US"/>
              </a:p>
            </p:txBody>
          </p:sp>
        </p:grpSp>
      </p:grpSp>
      <p:grpSp>
        <p:nvGrpSpPr>
          <p:cNvPr id="13" name="组合 12"/>
          <p:cNvGrpSpPr/>
          <p:nvPr/>
        </p:nvGrpSpPr>
        <p:grpSpPr>
          <a:xfrm>
            <a:off x="6426835" y="4203065"/>
            <a:ext cx="499110" cy="500380"/>
            <a:chOff x="16833" y="15877"/>
            <a:chExt cx="3352" cy="3356"/>
          </a:xfrm>
        </p:grpSpPr>
        <p:sp>
          <p:nvSpPr>
            <p:cNvPr id="219164" name="AutoShape 12"/>
            <p:cNvSpPr/>
            <p:nvPr/>
          </p:nvSpPr>
          <p:spPr>
            <a:xfrm>
              <a:off x="16833" y="15877"/>
              <a:ext cx="3353"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a:p>
          </p:txBody>
        </p:sp>
        <p:sp>
          <p:nvSpPr>
            <p:cNvPr id="219168" name="AutoShape 18"/>
            <p:cNvSpPr/>
            <p:nvPr/>
          </p:nvSpPr>
          <p:spPr>
            <a:xfrm>
              <a:off x="18100" y="17292"/>
              <a:ext cx="940" cy="833"/>
            </a:xfrm>
            <a:custGeom>
              <a:avLst/>
              <a:gdLst/>
              <a:ahLst/>
              <a:cxnLst>
                <a:cxn ang="0">
                  <a:pos x="7" y="2"/>
                </a:cxn>
                <a:cxn ang="0">
                  <a:pos x="3" y="0"/>
                </a:cxn>
                <a:cxn ang="0">
                  <a:pos x="0" y="2"/>
                </a:cxn>
                <a:cxn ang="0">
                  <a:pos x="2" y="4"/>
                </a:cxn>
                <a:cxn ang="0">
                  <a:pos x="1" y="5"/>
                </a:cxn>
                <a:cxn ang="0">
                  <a:pos x="3" y="4"/>
                </a:cxn>
                <a:cxn ang="0">
                  <a:pos x="7" y="2"/>
                </a:cxn>
                <a:cxn ang="0">
                  <a:pos x="7" y="2"/>
                </a:cxn>
              </a:cxnLst>
              <a:rect l="0" t="0" r="0" b="0"/>
              <a:pathLst>
                <a:path w="21600" h="21600">
                  <a:moveTo>
                    <a:pt x="21600" y="8640"/>
                  </a:moveTo>
                  <a:cubicBezTo>
                    <a:pt x="21600" y="3960"/>
                    <a:pt x="16676" y="0"/>
                    <a:pt x="10800" y="0"/>
                  </a:cubicBezTo>
                  <a:cubicBezTo>
                    <a:pt x="4765" y="0"/>
                    <a:pt x="0" y="3960"/>
                    <a:pt x="0" y="8640"/>
                  </a:cubicBezTo>
                  <a:cubicBezTo>
                    <a:pt x="0" y="12060"/>
                    <a:pt x="2382" y="14940"/>
                    <a:pt x="5876" y="16380"/>
                  </a:cubicBezTo>
                  <a:cubicBezTo>
                    <a:pt x="6035" y="17280"/>
                    <a:pt x="5718" y="19080"/>
                    <a:pt x="3335" y="21600"/>
                  </a:cubicBezTo>
                  <a:cubicBezTo>
                    <a:pt x="3335" y="21600"/>
                    <a:pt x="8576" y="19980"/>
                    <a:pt x="11435" y="17280"/>
                  </a:cubicBezTo>
                  <a:cubicBezTo>
                    <a:pt x="17153" y="16920"/>
                    <a:pt x="21600" y="13140"/>
                    <a:pt x="21600" y="8640"/>
                  </a:cubicBezTo>
                  <a:close/>
                  <a:moveTo>
                    <a:pt x="21600" y="8640"/>
                  </a:moveTo>
                </a:path>
              </a:pathLst>
            </a:custGeom>
            <a:solidFill>
              <a:srgbClr val="FFFFFF">
                <a:alpha val="100000"/>
              </a:srgbClr>
            </a:solidFill>
            <a:ln w="12700">
              <a:noFill/>
            </a:ln>
          </p:spPr>
          <p:txBody>
            <a:bodyPr/>
            <a:lstStyle/>
            <a:p>
              <a:endParaRPr lang="zh-CN" alt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2" name="文本框 1"/>
          <p:cNvSpPr txBox="1"/>
          <p:nvPr/>
        </p:nvSpPr>
        <p:spPr>
          <a:xfrm>
            <a:off x="890270" y="567055"/>
            <a:ext cx="991870" cy="368300"/>
          </a:xfrm>
          <a:prstGeom prst="rect">
            <a:avLst/>
          </a:prstGeom>
          <a:noFill/>
        </p:spPr>
        <p:txBody>
          <a:bodyPr wrap="none" rtlCol="0">
            <a:spAutoFit/>
          </a:bodyPr>
          <a:p>
            <a:r>
              <a:rPr lang="en-US" altLang="zh-CN"/>
              <a:t>Boosting</a:t>
            </a:r>
            <a:endParaRPr lang="en-US" altLang="zh-CN"/>
          </a:p>
        </p:txBody>
      </p:sp>
      <p:pic>
        <p:nvPicPr>
          <p:cNvPr id="6" name="图片 5"/>
          <p:cNvPicPr>
            <a:picLocks noChangeAspect="1"/>
          </p:cNvPicPr>
          <p:nvPr/>
        </p:nvPicPr>
        <p:blipFill>
          <a:blip r:embed="rId2"/>
          <a:stretch>
            <a:fillRect/>
          </a:stretch>
        </p:blipFill>
        <p:spPr>
          <a:xfrm>
            <a:off x="3629660" y="1019810"/>
            <a:ext cx="6012180" cy="2787015"/>
          </a:xfrm>
          <a:prstGeom prst="rect">
            <a:avLst/>
          </a:prstGeom>
        </p:spPr>
      </p:pic>
      <p:sp>
        <p:nvSpPr>
          <p:cNvPr id="7" name="文本框 6"/>
          <p:cNvSpPr txBox="1"/>
          <p:nvPr/>
        </p:nvSpPr>
        <p:spPr>
          <a:xfrm>
            <a:off x="469265" y="4130040"/>
            <a:ext cx="9279255" cy="2030095"/>
          </a:xfrm>
          <a:prstGeom prst="rect">
            <a:avLst/>
          </a:prstGeom>
          <a:noFill/>
        </p:spPr>
        <p:txBody>
          <a:bodyPr wrap="square" rtlCol="0">
            <a:spAutoFit/>
          </a:bodyPr>
          <a:p>
            <a:pPr algn="l"/>
            <a:r>
              <a:rPr lang="en-US" altLang="zh-CN"/>
              <a:t>   </a:t>
            </a:r>
            <a:r>
              <a:rPr lang="zh-CN" altLang="en-US"/>
              <a:t>Boosting算法的工作机制是首先从训练集用初始权重训练出一个弱学习器1，</a:t>
            </a:r>
            <a:endParaRPr lang="zh-CN" altLang="en-US"/>
          </a:p>
          <a:p>
            <a:pPr algn="l"/>
            <a:r>
              <a:rPr lang="zh-CN" altLang="en-US"/>
              <a:t>根据弱学习的</a:t>
            </a:r>
            <a:r>
              <a:rPr lang="zh-CN" altLang="en-US">
                <a:solidFill>
                  <a:srgbClr val="FF0000"/>
                </a:solidFill>
              </a:rPr>
              <a:t>学习误差率</a:t>
            </a:r>
            <a:r>
              <a:rPr lang="zh-CN" altLang="en-US"/>
              <a:t>表现来更新训练样本的权重，使得之前弱学习器1学习误差率高的训练样本点的权重变高，</a:t>
            </a:r>
            <a:endParaRPr lang="zh-CN" altLang="en-US"/>
          </a:p>
          <a:p>
            <a:pPr algn="l"/>
            <a:r>
              <a:rPr lang="en-US" altLang="zh-CN"/>
              <a:t>   </a:t>
            </a:r>
            <a:r>
              <a:rPr lang="zh-CN" altLang="en-US"/>
              <a:t>使得这些误差率高的点在后面的弱学习器2中得到更多的重视。</a:t>
            </a:r>
            <a:endParaRPr lang="zh-CN" altLang="en-US"/>
          </a:p>
          <a:p>
            <a:pPr algn="l"/>
            <a:r>
              <a:rPr lang="zh-CN" altLang="en-US"/>
              <a:t>然后基于调整权重后的训练集来训练弱学习器2，</a:t>
            </a:r>
            <a:endParaRPr lang="zh-CN" altLang="en-US"/>
          </a:p>
          <a:p>
            <a:pPr algn="l"/>
            <a:r>
              <a:rPr lang="en-US" altLang="zh-CN"/>
              <a:t>   </a:t>
            </a:r>
            <a:r>
              <a:rPr lang="zh-CN" altLang="en-US"/>
              <a:t>如此重复进行，直到弱学习器数达到事先指定的数目T，</a:t>
            </a:r>
            <a:endParaRPr lang="zh-CN" altLang="en-US"/>
          </a:p>
          <a:p>
            <a:pPr algn="l"/>
            <a:r>
              <a:rPr lang="en-US" altLang="zh-CN"/>
              <a:t>  </a:t>
            </a:r>
            <a:r>
              <a:rPr lang="zh-CN" altLang="en-US"/>
              <a:t>最终使用加法</a:t>
            </a:r>
            <a:r>
              <a:rPr lang="zh-CN" altLang="en-US"/>
              <a:t>模型将这T个弱学习器进行线性</a:t>
            </a:r>
            <a:r>
              <a:rPr lang="zh-CN" altLang="en-US"/>
              <a:t>组合</a:t>
            </a:r>
            <a:endParaRPr lang="zh-CN" altLang="en-US"/>
          </a:p>
        </p:txBody>
      </p:sp>
      <p:sp>
        <p:nvSpPr>
          <p:cNvPr id="8" name="文本框 7"/>
          <p:cNvSpPr txBox="1"/>
          <p:nvPr/>
        </p:nvSpPr>
        <p:spPr>
          <a:xfrm>
            <a:off x="890270" y="2442210"/>
            <a:ext cx="2609850" cy="922020"/>
          </a:xfrm>
          <a:prstGeom prst="rect">
            <a:avLst/>
          </a:prstGeom>
          <a:noFill/>
        </p:spPr>
        <p:txBody>
          <a:bodyPr wrap="square" rtlCol="0">
            <a:spAutoFit/>
          </a:bodyPr>
          <a:p>
            <a:r>
              <a:rPr lang="zh-CN" altLang="en-US"/>
              <a:t>个体学习器之间存在强依赖关系，必须串行生成的序列化发</a:t>
            </a:r>
            <a:r>
              <a:rPr lang="zh-CN" altLang="en-US"/>
              <a:t>方法</a:t>
            </a: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20" name="文本框 19"/>
          <p:cNvSpPr txBox="1"/>
          <p:nvPr/>
        </p:nvSpPr>
        <p:spPr>
          <a:xfrm>
            <a:off x="1654810" y="2322830"/>
            <a:ext cx="2540635" cy="287020"/>
          </a:xfrm>
          <a:prstGeom prst="rect">
            <a:avLst/>
          </a:prstGeom>
          <a:noFill/>
        </p:spPr>
        <p:txBody>
          <a:bodyPr wrap="square" rtlCol="0">
            <a:spAutoFit/>
          </a:bodyPr>
          <a:lstStyle/>
          <a:p>
            <a:pPr algn="ctr"/>
            <a:r>
              <a:rPr lang="zh-CN" altLang="en-US" sz="1200" dirty="0" smtClean="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7" name="文本框 6"/>
          <p:cNvSpPr txBox="1"/>
          <p:nvPr/>
        </p:nvSpPr>
        <p:spPr>
          <a:xfrm>
            <a:off x="2054225" y="2705100"/>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8" name="直接连接符 7"/>
          <p:cNvCxnSpPr/>
          <p:nvPr/>
        </p:nvCxnSpPr>
        <p:spPr>
          <a:xfrm>
            <a:off x="2085340" y="2622550"/>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615055" y="2342515"/>
            <a:ext cx="2540635" cy="287020"/>
          </a:xfrm>
          <a:prstGeom prst="rect">
            <a:avLst/>
          </a:prstGeom>
          <a:noFill/>
        </p:spPr>
        <p:txBody>
          <a:bodyPr wrap="square" rtlCol="0">
            <a:spAutoFit/>
          </a:bodyPr>
          <a:lstStyle/>
          <a:p>
            <a:pPr algn="ctr"/>
            <a:r>
              <a:rPr lang="zh-CN" altLang="en-US" sz="1200" dirty="0" smtClean="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4014470" y="2724785"/>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12" name="直接连接符 11"/>
          <p:cNvCxnSpPr/>
          <p:nvPr/>
        </p:nvCxnSpPr>
        <p:spPr>
          <a:xfrm>
            <a:off x="4045585" y="2642235"/>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601335" y="2360295"/>
            <a:ext cx="2540635" cy="287020"/>
          </a:xfrm>
          <a:prstGeom prst="rect">
            <a:avLst/>
          </a:prstGeom>
          <a:noFill/>
        </p:spPr>
        <p:txBody>
          <a:bodyPr wrap="square" rtlCol="0">
            <a:spAutoFit/>
          </a:bodyPr>
          <a:lstStyle/>
          <a:p>
            <a:pPr algn="ctr"/>
            <a:r>
              <a:rPr lang="zh-CN" altLang="en-US" sz="1200" dirty="0" smtClean="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14" name="文本框 13"/>
          <p:cNvSpPr txBox="1"/>
          <p:nvPr/>
        </p:nvSpPr>
        <p:spPr>
          <a:xfrm>
            <a:off x="6000750" y="2742565"/>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15" name="直接连接符 14"/>
          <p:cNvCxnSpPr/>
          <p:nvPr/>
        </p:nvCxnSpPr>
        <p:spPr>
          <a:xfrm>
            <a:off x="6031865" y="2660015"/>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756525" y="2383790"/>
            <a:ext cx="2540635" cy="287020"/>
          </a:xfrm>
          <a:prstGeom prst="rect">
            <a:avLst/>
          </a:prstGeom>
          <a:noFill/>
        </p:spPr>
        <p:txBody>
          <a:bodyPr wrap="square" rtlCol="0">
            <a:spAutoFit/>
          </a:bodyPr>
          <a:lstStyle/>
          <a:p>
            <a:pPr algn="ctr"/>
            <a:r>
              <a:rPr lang="zh-CN" altLang="en-US" sz="1200" dirty="0" smtClean="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21" name="文本框 20"/>
          <p:cNvSpPr txBox="1"/>
          <p:nvPr/>
        </p:nvSpPr>
        <p:spPr>
          <a:xfrm>
            <a:off x="8155940" y="2766060"/>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22" name="直接连接符 21"/>
          <p:cNvCxnSpPr/>
          <p:nvPr/>
        </p:nvCxnSpPr>
        <p:spPr>
          <a:xfrm>
            <a:off x="8187055" y="2683510"/>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25" name="Rectangle 12"/>
          <p:cNvSpPr/>
          <p:nvPr/>
        </p:nvSpPr>
        <p:spPr>
          <a:xfrm>
            <a:off x="1532255" y="4790440"/>
            <a:ext cx="9060180" cy="549910"/>
          </a:xfrm>
          <a:prstGeom prst="rect">
            <a:avLst/>
          </a:prstGeom>
          <a:noFill/>
          <a:ln w="9525">
            <a:noFill/>
          </a:ln>
        </p:spPr>
        <p:txBody>
          <a:bodyPr wrap="square">
            <a:spAutoFit/>
          </a:bodyPr>
          <a:lstStyle/>
          <a:p>
            <a:pPr lvl="0" algn="ctr" eaLnBrk="1" hangingPunct="1"/>
            <a:r>
              <a:rPr lang="en-GB" altLang="zh-CN" sz="1000" dirty="0">
                <a:solidFill>
                  <a:schemeClr val="tx1">
                    <a:lumMod val="75000"/>
                    <a:lumOff val="25000"/>
                  </a:schemeClr>
                </a:solidFill>
                <a:latin typeface="Calibri" panose="020F0502020204030204" charset="0"/>
                <a:ea typeface="Calibri" panose="020F0502020204030204"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a:t>
            </a:r>
            <a:endParaRPr lang="en-GB" altLang="zh-CN" sz="1000" dirty="0">
              <a:solidFill>
                <a:schemeClr val="tx1">
                  <a:lumMod val="75000"/>
                  <a:lumOff val="25000"/>
                </a:schemeClr>
              </a:solidFill>
              <a:latin typeface="Calibri" panose="020F0502020204030204" charset="0"/>
              <a:ea typeface="Calibri" panose="020F050202020403020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2787" y="1076853"/>
            <a:ext cx="6405532" cy="4401122"/>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280" y="1759575"/>
            <a:ext cx="4452620" cy="2838469"/>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1366" y="1845812"/>
            <a:ext cx="1842005" cy="3648878"/>
          </a:xfrm>
          <a:prstGeom prst="rect">
            <a:avLst/>
          </a:prstGeom>
        </p:spPr>
      </p:pic>
      <p:sp>
        <p:nvSpPr>
          <p:cNvPr id="37" name="Text Placeholder 32"/>
          <p:cNvSpPr txBox="1"/>
          <p:nvPr/>
        </p:nvSpPr>
        <p:spPr>
          <a:xfrm>
            <a:off x="6374906" y="1697091"/>
            <a:ext cx="5446884"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05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a:p>
            <a:pPr marL="0" indent="0">
              <a:lnSpc>
                <a:spcPct val="120000"/>
              </a:lnSpc>
              <a:buNone/>
            </a:pPr>
            <a:endParaRPr lang="en-US" sz="1050" dirty="0">
              <a:solidFill>
                <a:srgbClr val="657284"/>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38" name="Text Placeholder 33"/>
          <p:cNvSpPr txBox="1"/>
          <p:nvPr/>
        </p:nvSpPr>
        <p:spPr>
          <a:xfrm>
            <a:off x="6374907" y="1403720"/>
            <a:ext cx="5446881"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600" noProof="0" dirty="0" smtClean="0">
                <a:ln>
                  <a:noFill/>
                </a:ln>
                <a:solidFill>
                  <a:schemeClr val="tx1">
                    <a:lumMod val="65000"/>
                    <a:lumOff val="35000"/>
                  </a:schemeClr>
                </a:solidFill>
                <a:uLnTx/>
                <a:uFillTx/>
                <a:latin typeface="+mn-lt"/>
                <a:ea typeface="微软雅黑" panose="020B0503020204020204" charset="-122"/>
                <a:sym typeface="+mn-ea"/>
              </a:rPr>
              <a:t>添加标题</a:t>
            </a:r>
            <a:endParaRPr lang="en-US" altLang="zh-CN" sz="1600" noProof="0" dirty="0">
              <a:ln>
                <a:noFill/>
              </a:ln>
              <a:solidFill>
                <a:schemeClr val="tx1">
                  <a:lumMod val="65000"/>
                  <a:lumOff val="35000"/>
                </a:schemeClr>
              </a:solidFill>
              <a:uLnTx/>
              <a:uFillTx/>
              <a:latin typeface="+mn-lt"/>
              <a:ea typeface="微软雅黑" panose="020B0503020204020204" charset="-122"/>
              <a:sym typeface="+mn-ea"/>
            </a:endParaRPr>
          </a:p>
          <a:p>
            <a:pPr marL="0" indent="0">
              <a:buNone/>
            </a:pPr>
            <a:r>
              <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endPar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endParaRPr>
          </a:p>
        </p:txBody>
      </p:sp>
      <p:sp>
        <p:nvSpPr>
          <p:cNvPr id="39" name="Oval 38"/>
          <p:cNvSpPr txBox="1">
            <a:spLocks noChangeAspect="1"/>
          </p:cNvSpPr>
          <p:nvPr/>
        </p:nvSpPr>
        <p:spPr>
          <a:xfrm>
            <a:off x="6374906" y="2794012"/>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01</a:t>
            </a:r>
            <a:endParaRPr lang="en-US" sz="1200" dirty="0">
              <a:solidFill>
                <a:schemeClr val="bg1"/>
              </a:solidFill>
              <a:sym typeface="+mn-ea"/>
            </a:endParaRPr>
          </a:p>
        </p:txBody>
      </p:sp>
      <p:sp>
        <p:nvSpPr>
          <p:cNvPr id="40" name="Text Placeholder 32"/>
          <p:cNvSpPr txBox="1"/>
          <p:nvPr/>
        </p:nvSpPr>
        <p:spPr>
          <a:xfrm>
            <a:off x="7083018" y="2984657"/>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1" name="Text Placeholder 33"/>
          <p:cNvSpPr txBox="1"/>
          <p:nvPr/>
        </p:nvSpPr>
        <p:spPr>
          <a:xfrm>
            <a:off x="7083020" y="2794212"/>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Help</a:t>
            </a:r>
            <a:endPar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sp>
        <p:nvSpPr>
          <p:cNvPr id="42" name="Oval 41"/>
          <p:cNvSpPr txBox="1">
            <a:spLocks noChangeAspect="1"/>
          </p:cNvSpPr>
          <p:nvPr/>
        </p:nvSpPr>
        <p:spPr>
          <a:xfrm>
            <a:off x="6374906" y="3737129"/>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02</a:t>
            </a:r>
            <a:endParaRPr lang="en-US" sz="1200" dirty="0">
              <a:solidFill>
                <a:schemeClr val="bg1"/>
              </a:solidFill>
              <a:sym typeface="+mn-ea"/>
            </a:endParaRPr>
          </a:p>
        </p:txBody>
      </p:sp>
      <p:sp>
        <p:nvSpPr>
          <p:cNvPr id="43" name="Text Placeholder 32"/>
          <p:cNvSpPr txBox="1"/>
          <p:nvPr/>
        </p:nvSpPr>
        <p:spPr>
          <a:xfrm>
            <a:off x="7083018" y="3927774"/>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4" name="Text Placeholder 33"/>
          <p:cNvSpPr txBox="1"/>
          <p:nvPr/>
        </p:nvSpPr>
        <p:spPr>
          <a:xfrm>
            <a:off x="7083020" y="3737329"/>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Chat</a:t>
            </a:r>
            <a:endPar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sp>
        <p:nvSpPr>
          <p:cNvPr id="45" name="Oval 44"/>
          <p:cNvSpPr txBox="1">
            <a:spLocks noChangeAspect="1"/>
          </p:cNvSpPr>
          <p:nvPr/>
        </p:nvSpPr>
        <p:spPr>
          <a:xfrm>
            <a:off x="9239404" y="2800997"/>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04</a:t>
            </a:r>
            <a:endParaRPr lang="en-US" sz="1200" dirty="0">
              <a:solidFill>
                <a:schemeClr val="bg1"/>
              </a:solidFill>
              <a:sym typeface="+mn-ea"/>
            </a:endParaRPr>
          </a:p>
        </p:txBody>
      </p:sp>
      <p:sp>
        <p:nvSpPr>
          <p:cNvPr id="46" name="Text Placeholder 32"/>
          <p:cNvSpPr txBox="1"/>
          <p:nvPr/>
        </p:nvSpPr>
        <p:spPr>
          <a:xfrm>
            <a:off x="9947516" y="2984657"/>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7" name="Text Placeholder 33"/>
          <p:cNvSpPr txBox="1"/>
          <p:nvPr/>
        </p:nvSpPr>
        <p:spPr>
          <a:xfrm>
            <a:off x="9947518" y="2794212"/>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Ecology</a:t>
            </a:r>
            <a:endPar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sp>
        <p:nvSpPr>
          <p:cNvPr id="48" name="Oval 47"/>
          <p:cNvSpPr txBox="1">
            <a:spLocks noChangeAspect="1"/>
          </p:cNvSpPr>
          <p:nvPr/>
        </p:nvSpPr>
        <p:spPr>
          <a:xfrm>
            <a:off x="9239404" y="3737129"/>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05</a:t>
            </a:r>
            <a:endParaRPr lang="en-US" sz="1200" dirty="0">
              <a:solidFill>
                <a:schemeClr val="bg1"/>
              </a:solidFill>
              <a:sym typeface="+mn-ea"/>
            </a:endParaRPr>
          </a:p>
        </p:txBody>
      </p:sp>
      <p:sp>
        <p:nvSpPr>
          <p:cNvPr id="49" name="Text Placeholder 32"/>
          <p:cNvSpPr txBox="1"/>
          <p:nvPr/>
        </p:nvSpPr>
        <p:spPr>
          <a:xfrm>
            <a:off x="9947516" y="3927774"/>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0" name="Text Placeholder 33"/>
          <p:cNvSpPr txBox="1"/>
          <p:nvPr/>
        </p:nvSpPr>
        <p:spPr>
          <a:xfrm>
            <a:off x="9947518" y="3737329"/>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Drop</a:t>
            </a:r>
            <a:endPar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sp>
        <p:nvSpPr>
          <p:cNvPr id="51" name="Oval 50"/>
          <p:cNvSpPr txBox="1">
            <a:spLocks noChangeAspect="1"/>
          </p:cNvSpPr>
          <p:nvPr/>
        </p:nvSpPr>
        <p:spPr>
          <a:xfrm>
            <a:off x="6374906" y="4690104"/>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03</a:t>
            </a:r>
            <a:endParaRPr lang="en-US" sz="1200" dirty="0">
              <a:solidFill>
                <a:schemeClr val="bg1"/>
              </a:solidFill>
              <a:sym typeface="+mn-ea"/>
            </a:endParaRPr>
          </a:p>
        </p:txBody>
      </p:sp>
      <p:sp>
        <p:nvSpPr>
          <p:cNvPr id="52" name="Text Placeholder 32"/>
          <p:cNvSpPr txBox="1"/>
          <p:nvPr/>
        </p:nvSpPr>
        <p:spPr>
          <a:xfrm>
            <a:off x="7083018" y="4880749"/>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3" name="Text Placeholder 33"/>
          <p:cNvSpPr txBox="1"/>
          <p:nvPr/>
        </p:nvSpPr>
        <p:spPr>
          <a:xfrm>
            <a:off x="7083020" y="4690304"/>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Settings</a:t>
            </a:r>
            <a:endPar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sp>
        <p:nvSpPr>
          <p:cNvPr id="54" name="Oval 53"/>
          <p:cNvSpPr txBox="1">
            <a:spLocks noChangeAspect="1"/>
          </p:cNvSpPr>
          <p:nvPr/>
        </p:nvSpPr>
        <p:spPr>
          <a:xfrm>
            <a:off x="9239404" y="4690104"/>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06</a:t>
            </a:r>
            <a:endParaRPr lang="en-US" sz="1200" dirty="0">
              <a:solidFill>
                <a:schemeClr val="bg1"/>
              </a:solidFill>
              <a:sym typeface="+mn-ea"/>
            </a:endParaRPr>
          </a:p>
        </p:txBody>
      </p:sp>
      <p:sp>
        <p:nvSpPr>
          <p:cNvPr id="55" name="Text Placeholder 32"/>
          <p:cNvSpPr txBox="1"/>
          <p:nvPr/>
        </p:nvSpPr>
        <p:spPr>
          <a:xfrm>
            <a:off x="9947516" y="4880749"/>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6" name="Text Placeholder 33"/>
          <p:cNvSpPr txBox="1"/>
          <p:nvPr/>
        </p:nvSpPr>
        <p:spPr>
          <a:xfrm>
            <a:off x="9947518" y="4690304"/>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Diamond</a:t>
            </a:r>
            <a:endPar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pic>
        <p:nvPicPr>
          <p:cNvPr id="5" name="图片 4" descr="C:\Users\影\Desktop\78.jpg78"/>
          <p:cNvPicPr>
            <a:picLocks noChangeAspect="1"/>
          </p:cNvPicPr>
          <p:nvPr/>
        </p:nvPicPr>
        <p:blipFill>
          <a:blip r:embed="rId4"/>
          <a:srcRect/>
          <a:stretch>
            <a:fillRect/>
          </a:stretch>
        </p:blipFill>
        <p:spPr>
          <a:xfrm>
            <a:off x="4288790" y="2433955"/>
            <a:ext cx="1384935" cy="237807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40555" y="1969135"/>
            <a:ext cx="2949575" cy="2769235"/>
            <a:chOff x="6734" y="3355"/>
            <a:chExt cx="5732" cy="5381"/>
          </a:xfrm>
        </p:grpSpPr>
        <p:sp>
          <p:nvSpPr>
            <p:cNvPr id="3" name="Rounded Rectangle 6"/>
            <p:cNvSpPr/>
            <p:nvPr/>
          </p:nvSpPr>
          <p:spPr>
            <a:xfrm>
              <a:off x="6734" y="3355"/>
              <a:ext cx="2336" cy="2336"/>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bg1"/>
                  </a:solidFill>
                  <a:ea typeface="Open Sans" pitchFamily="34" charset="0"/>
                  <a:cs typeface="Open Sans" pitchFamily="34" charset="0"/>
                </a:rPr>
                <a:t>S</a:t>
              </a:r>
              <a:endParaRPr lang="en-US" sz="3200" b="1">
                <a:solidFill>
                  <a:schemeClr val="bg1"/>
                </a:solidFill>
                <a:ea typeface="Open Sans" pitchFamily="34" charset="0"/>
                <a:cs typeface="Open Sans" pitchFamily="34" charset="0"/>
              </a:endParaRPr>
            </a:p>
          </p:txBody>
        </p:sp>
        <p:sp>
          <p:nvSpPr>
            <p:cNvPr id="13" name="Rounded Rectangle 12"/>
            <p:cNvSpPr/>
            <p:nvPr/>
          </p:nvSpPr>
          <p:spPr>
            <a:xfrm>
              <a:off x="10130" y="3355"/>
              <a:ext cx="2336" cy="2336"/>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bg1"/>
                  </a:solidFill>
                  <a:ea typeface="Open Sans" pitchFamily="34" charset="0"/>
                  <a:cs typeface="Open Sans" pitchFamily="34" charset="0"/>
                </a:rPr>
                <a:t>W</a:t>
              </a:r>
              <a:endParaRPr lang="en-US" sz="3200" b="1">
                <a:solidFill>
                  <a:schemeClr val="bg1"/>
                </a:solidFill>
                <a:ea typeface="Open Sans" pitchFamily="34" charset="0"/>
                <a:cs typeface="Open Sans" pitchFamily="34" charset="0"/>
              </a:endParaRPr>
            </a:p>
          </p:txBody>
        </p:sp>
        <p:sp>
          <p:nvSpPr>
            <p:cNvPr id="15" name="Rounded Rectangle 14"/>
            <p:cNvSpPr/>
            <p:nvPr/>
          </p:nvSpPr>
          <p:spPr>
            <a:xfrm>
              <a:off x="6734" y="6400"/>
              <a:ext cx="2336" cy="2336"/>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bg1"/>
                  </a:solidFill>
                  <a:ea typeface="Open Sans" pitchFamily="34" charset="0"/>
                  <a:cs typeface="Open Sans" pitchFamily="34" charset="0"/>
                </a:rPr>
                <a:t>O</a:t>
              </a:r>
              <a:endParaRPr lang="en-US" sz="3200" b="1">
                <a:solidFill>
                  <a:schemeClr val="bg1"/>
                </a:solidFill>
                <a:ea typeface="Open Sans" pitchFamily="34" charset="0"/>
                <a:cs typeface="Open Sans" pitchFamily="34" charset="0"/>
              </a:endParaRPr>
            </a:p>
          </p:txBody>
        </p:sp>
        <p:sp>
          <p:nvSpPr>
            <p:cNvPr id="17" name="Rounded Rectangle 16"/>
            <p:cNvSpPr/>
            <p:nvPr/>
          </p:nvSpPr>
          <p:spPr>
            <a:xfrm>
              <a:off x="10130" y="6400"/>
              <a:ext cx="2336" cy="2336"/>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bg1"/>
                  </a:solidFill>
                  <a:ea typeface="Open Sans" pitchFamily="34" charset="0"/>
                  <a:cs typeface="Open Sans" pitchFamily="34" charset="0"/>
                </a:rPr>
                <a:t>T</a:t>
              </a:r>
              <a:endParaRPr lang="en-US" sz="3200" b="1">
                <a:solidFill>
                  <a:schemeClr val="bg1"/>
                </a:solidFill>
                <a:ea typeface="Open Sans" pitchFamily="34" charset="0"/>
                <a:cs typeface="Open Sans" pitchFamily="34" charset="0"/>
              </a:endParaRPr>
            </a:p>
          </p:txBody>
        </p:sp>
      </p:grpSp>
      <p:sp>
        <p:nvSpPr>
          <p:cNvPr id="35" name="文本框 34"/>
          <p:cNvSpPr txBox="1"/>
          <p:nvPr/>
        </p:nvSpPr>
        <p:spPr>
          <a:xfrm>
            <a:off x="7803515" y="2158365"/>
            <a:ext cx="3187700"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6" name="文本框 35"/>
          <p:cNvSpPr txBox="1"/>
          <p:nvPr/>
        </p:nvSpPr>
        <p:spPr>
          <a:xfrm>
            <a:off x="7803515" y="1873250"/>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charset="-122"/>
                <a:cs typeface="Oswald Light"/>
                <a:sym typeface="+mn-ea"/>
              </a:rPr>
              <a:t>KEYWORD</a:t>
            </a:r>
            <a:endPar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charset="-122"/>
              <a:cs typeface="Oswald Light"/>
              <a:sym typeface="+mn-ea"/>
            </a:endParaRPr>
          </a:p>
        </p:txBody>
      </p:sp>
      <p:sp>
        <p:nvSpPr>
          <p:cNvPr id="37" name="文本框 36"/>
          <p:cNvSpPr txBox="1"/>
          <p:nvPr/>
        </p:nvSpPr>
        <p:spPr>
          <a:xfrm>
            <a:off x="7803515" y="4025265"/>
            <a:ext cx="3187700"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8" name="文本框 37"/>
          <p:cNvSpPr txBox="1"/>
          <p:nvPr/>
        </p:nvSpPr>
        <p:spPr>
          <a:xfrm>
            <a:off x="7803515" y="3673475"/>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charset="-122"/>
                <a:cs typeface="Oswald Light"/>
                <a:sym typeface="+mn-ea"/>
              </a:rPr>
              <a:t>KEYWORD</a:t>
            </a:r>
            <a:endPar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charset="-122"/>
              <a:cs typeface="Oswald Light"/>
              <a:sym typeface="+mn-ea"/>
            </a:endParaRPr>
          </a:p>
        </p:txBody>
      </p:sp>
      <p:sp>
        <p:nvSpPr>
          <p:cNvPr id="4" name="文本框 3"/>
          <p:cNvSpPr txBox="1"/>
          <p:nvPr/>
        </p:nvSpPr>
        <p:spPr>
          <a:xfrm>
            <a:off x="786130" y="2158365"/>
            <a:ext cx="3201035"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nvSpPr>
        <p:spPr>
          <a:xfrm>
            <a:off x="2357120" y="1873250"/>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charset="-122"/>
                <a:cs typeface="Oswald Light"/>
                <a:sym typeface="+mn-ea"/>
              </a:rPr>
              <a:t>KEYWORD</a:t>
            </a:r>
            <a:endPar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charset="-122"/>
              <a:cs typeface="Oswald Light"/>
              <a:sym typeface="+mn-ea"/>
            </a:endParaRPr>
          </a:p>
        </p:txBody>
      </p:sp>
      <p:sp>
        <p:nvSpPr>
          <p:cNvPr id="6" name="文本框 5"/>
          <p:cNvSpPr txBox="1"/>
          <p:nvPr/>
        </p:nvSpPr>
        <p:spPr>
          <a:xfrm>
            <a:off x="786130" y="3998595"/>
            <a:ext cx="3201035"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357120" y="3646805"/>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charset="-122"/>
                <a:cs typeface="Oswald Light"/>
                <a:sym typeface="+mn-ea"/>
              </a:rPr>
              <a:t>KEYWORD</a:t>
            </a:r>
            <a:endPar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charset="-122"/>
              <a:cs typeface="Oswald Light"/>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影\Desktop\10038431_130323419137_2.jpg10038431_130323419137_2"/>
          <p:cNvPicPr>
            <a:picLocks noChangeAspect="1"/>
          </p:cNvPicPr>
          <p:nvPr/>
        </p:nvPicPr>
        <p:blipFill>
          <a:blip r:embed="rId1"/>
          <a:srcRect b="7575"/>
          <a:stretch>
            <a:fillRect/>
          </a:stretch>
        </p:blipFill>
        <p:spPr>
          <a:xfrm>
            <a:off x="4018280" y="1160145"/>
            <a:ext cx="3860165" cy="4311650"/>
          </a:xfrm>
          <a:prstGeom prst="rect">
            <a:avLst/>
          </a:prstGeom>
        </p:spPr>
      </p:pic>
      <p:sp>
        <p:nvSpPr>
          <p:cNvPr id="2" name="矩形 1"/>
          <p:cNvSpPr/>
          <p:nvPr/>
        </p:nvSpPr>
        <p:spPr>
          <a:xfrm>
            <a:off x="1594485" y="2171065"/>
            <a:ext cx="2424430" cy="330073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67650" y="2171065"/>
            <a:ext cx="2516505" cy="3300730"/>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748155" y="3007360"/>
            <a:ext cx="2117090" cy="23774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charset="-122"/>
                <a:sym typeface="+mn-ea"/>
              </a:rPr>
              <a:t>Lorme ipsum dolor sit,consectetur adipsiicing elit.Lorme ipsum dolor sit,consectetur adipsiicing elit.</a:t>
            </a:r>
            <a:endParaRPr lang="en-US" altLang="zh-CN" sz="1000" noProof="0" dirty="0">
              <a:ln>
                <a:noFill/>
              </a:ln>
              <a:solidFill>
                <a:schemeClr val="bg1"/>
              </a:solidFill>
              <a:uLnTx/>
              <a:uFillTx/>
              <a:latin typeface="Verdana" panose="020B0604030504040204" charset="0"/>
              <a:ea typeface="微软雅黑" panose="020B0503020204020204" charset="-122"/>
              <a:sym typeface="+mn-ea"/>
            </a:endParaRPr>
          </a:p>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charset="-122"/>
                <a:sym typeface="+mn-ea"/>
              </a:rPr>
              <a:t>Lorme ipsum dolor sit,consectetur adipsiicing elit.Lorme ipsum dolor sit,consectetur adipsiicing elit.</a:t>
            </a:r>
            <a:endParaRPr lang="en-US" altLang="zh-CN" sz="1000" noProof="0" dirty="0">
              <a:ln>
                <a:noFill/>
              </a:ln>
              <a:solidFill>
                <a:schemeClr val="bg1"/>
              </a:solidFill>
              <a:uLnTx/>
              <a:uFillTx/>
              <a:latin typeface="Verdana" panose="020B0604030504040204" charset="0"/>
              <a:ea typeface="微软雅黑" panose="020B0503020204020204" charset="-122"/>
              <a:sym typeface="+mn-ea"/>
            </a:endParaRPr>
          </a:p>
          <a:p>
            <a:pPr indent="0" algn="ctr" fontAlgn="auto">
              <a:lnSpc>
                <a:spcPct val="150000"/>
              </a:lnSpc>
            </a:pPr>
            <a:endParaRPr lang="en-US" altLang="zh-CN" sz="1000" kern="0" noProof="0" dirty="0">
              <a:ln>
                <a:noFill/>
              </a:ln>
              <a:solidFill>
                <a:schemeClr val="bg1"/>
              </a:solidFill>
              <a:uLnTx/>
              <a:uFillTx/>
              <a:latin typeface="Verdana" panose="020B0604030504040204" charset="0"/>
              <a:ea typeface="微软雅黑" panose="020B0503020204020204" charset="-122"/>
              <a:sym typeface="+mn-ea"/>
            </a:endParaRPr>
          </a:p>
          <a:p>
            <a:pPr indent="0" algn="ctr" fontAlgn="auto">
              <a:lnSpc>
                <a:spcPct val="150000"/>
              </a:lnSpc>
            </a:pPr>
            <a:endParaRPr lang="zh-CN" altLang="en-US" sz="1000" kern="0"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20" name="TextBox 1210"/>
          <p:cNvSpPr/>
          <p:nvPr/>
        </p:nvSpPr>
        <p:spPr>
          <a:xfrm>
            <a:off x="1518920" y="2654935"/>
            <a:ext cx="2576195" cy="337185"/>
          </a:xfrm>
          <a:prstGeom prst="rect">
            <a:avLst/>
          </a:prstGeom>
          <a:noFill/>
          <a:ln w="9525">
            <a:noFill/>
            <a:miter/>
          </a:ln>
        </p:spPr>
        <p:txBody>
          <a:bodyPr wrap="square">
            <a:spAutoFit/>
          </a:bodyPr>
          <a:lstStyle/>
          <a:p>
            <a:pPr algn="ctr"/>
            <a:r>
              <a:rPr lang="en-US" altLang="zh-CN" sz="1600" b="1" spc="42" noProof="0" dirty="0">
                <a:ln>
                  <a:noFill/>
                </a:ln>
                <a:solidFill>
                  <a:schemeClr val="bg1"/>
                </a:solidFill>
                <a:effectLst/>
                <a:uLnTx/>
                <a:uFillTx/>
                <a:latin typeface="Verdana" panose="020B0604030504040204" charset="0"/>
                <a:ea typeface="微软雅黑" panose="020B0503020204020204" charset="-122"/>
                <a:cs typeface="Oswald Light"/>
                <a:sym typeface="+mn-ea"/>
              </a:rPr>
              <a:t>KEYWORD</a:t>
            </a:r>
            <a:endParaRPr lang="en-US" altLang="zh-CN" sz="1600" b="1" spc="42" noProof="0" dirty="0">
              <a:ln>
                <a:noFill/>
              </a:ln>
              <a:solidFill>
                <a:schemeClr val="bg1"/>
              </a:solidFill>
              <a:effectLst/>
              <a:uLnTx/>
              <a:uFillTx/>
              <a:latin typeface="Verdana" panose="020B0604030504040204" charset="0"/>
              <a:ea typeface="微软雅黑" panose="020B0503020204020204" charset="-122"/>
              <a:cs typeface="Oswald Light"/>
              <a:sym typeface="+mn-ea"/>
            </a:endParaRPr>
          </a:p>
        </p:txBody>
      </p:sp>
      <p:sp>
        <p:nvSpPr>
          <p:cNvPr id="10" name="文本框 9"/>
          <p:cNvSpPr txBox="1"/>
          <p:nvPr/>
        </p:nvSpPr>
        <p:spPr>
          <a:xfrm>
            <a:off x="8067040" y="3107055"/>
            <a:ext cx="2117090" cy="23774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charset="-122"/>
                <a:sym typeface="+mn-ea"/>
              </a:rPr>
              <a:t>Lorme ipsum dolor sit,consectetur adipsiicing elit.Lorme ipsum dolor sit,consectetur adipsiicing elit.</a:t>
            </a:r>
            <a:endParaRPr lang="en-US" altLang="zh-CN" sz="1000" noProof="0" dirty="0">
              <a:ln>
                <a:noFill/>
              </a:ln>
              <a:solidFill>
                <a:schemeClr val="bg1"/>
              </a:solidFill>
              <a:uLnTx/>
              <a:uFillTx/>
              <a:latin typeface="Verdana" panose="020B0604030504040204" charset="0"/>
              <a:ea typeface="微软雅黑" panose="020B0503020204020204" charset="-122"/>
              <a:sym typeface="+mn-ea"/>
            </a:endParaRPr>
          </a:p>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charset="-122"/>
                <a:sym typeface="+mn-ea"/>
              </a:rPr>
              <a:t>Lorme ipsum dolor sit,consectetur adipsiicing elit.Lorme ipsum dolor sit,consectetur adipsiicing elit.</a:t>
            </a:r>
            <a:endParaRPr lang="en-US" altLang="zh-CN" sz="1000" noProof="0" dirty="0">
              <a:ln>
                <a:noFill/>
              </a:ln>
              <a:solidFill>
                <a:schemeClr val="bg1"/>
              </a:solidFill>
              <a:uLnTx/>
              <a:uFillTx/>
              <a:latin typeface="Verdana" panose="020B0604030504040204" charset="0"/>
              <a:ea typeface="微软雅黑" panose="020B0503020204020204" charset="-122"/>
              <a:sym typeface="+mn-ea"/>
            </a:endParaRPr>
          </a:p>
          <a:p>
            <a:pPr indent="0" algn="ctr" fontAlgn="auto">
              <a:lnSpc>
                <a:spcPct val="150000"/>
              </a:lnSpc>
            </a:pPr>
            <a:endParaRPr lang="en-US" altLang="zh-CN" sz="1000" kern="0" noProof="0" dirty="0">
              <a:ln>
                <a:noFill/>
              </a:ln>
              <a:solidFill>
                <a:schemeClr val="bg1"/>
              </a:solidFill>
              <a:uLnTx/>
              <a:uFillTx/>
              <a:latin typeface="Verdana" panose="020B0604030504040204" charset="0"/>
              <a:ea typeface="微软雅黑" panose="020B0503020204020204" charset="-122"/>
              <a:sym typeface="+mn-ea"/>
            </a:endParaRPr>
          </a:p>
          <a:p>
            <a:pPr indent="0" algn="ctr" fontAlgn="auto">
              <a:lnSpc>
                <a:spcPct val="150000"/>
              </a:lnSpc>
            </a:pPr>
            <a:endParaRPr lang="zh-CN" altLang="en-US" sz="1000" kern="0"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3" name="TextBox 1210"/>
          <p:cNvSpPr/>
          <p:nvPr/>
        </p:nvSpPr>
        <p:spPr>
          <a:xfrm>
            <a:off x="7837805" y="2754630"/>
            <a:ext cx="2576195" cy="337185"/>
          </a:xfrm>
          <a:prstGeom prst="rect">
            <a:avLst/>
          </a:prstGeom>
          <a:noFill/>
          <a:ln w="9525">
            <a:noFill/>
            <a:miter/>
          </a:ln>
        </p:spPr>
        <p:txBody>
          <a:bodyPr wrap="square">
            <a:spAutoFit/>
          </a:bodyPr>
          <a:lstStyle/>
          <a:p>
            <a:pPr algn="ctr"/>
            <a:r>
              <a:rPr lang="en-US" altLang="zh-CN" sz="1600" b="1" spc="42" noProof="0" dirty="0">
                <a:ln>
                  <a:noFill/>
                </a:ln>
                <a:solidFill>
                  <a:schemeClr val="bg1"/>
                </a:solidFill>
                <a:effectLst/>
                <a:uLnTx/>
                <a:uFillTx/>
                <a:latin typeface="Verdana" panose="020B0604030504040204" charset="0"/>
                <a:ea typeface="微软雅黑" panose="020B0503020204020204" charset="-122"/>
                <a:cs typeface="Oswald Light"/>
                <a:sym typeface="+mn-ea"/>
              </a:rPr>
              <a:t>KEYWORD</a:t>
            </a:r>
            <a:endParaRPr lang="en-US" altLang="zh-CN" sz="1600" b="1" spc="42" noProof="0" dirty="0">
              <a:ln>
                <a:noFill/>
              </a:ln>
              <a:solidFill>
                <a:schemeClr val="bg1"/>
              </a:solidFill>
              <a:effectLst/>
              <a:uLnTx/>
              <a:uFillTx/>
              <a:latin typeface="Verdana" panose="020B0604030504040204" charset="0"/>
              <a:ea typeface="微软雅黑" panose="020B0503020204020204" charset="-122"/>
              <a:cs typeface="Oswald Light"/>
              <a:sym typeface="+mn-ea"/>
            </a:endParaRPr>
          </a:p>
        </p:txBody>
      </p:sp>
      <p:sp>
        <p:nvSpPr>
          <p:cNvPr id="21" name="TextBox 1210"/>
          <p:cNvSpPr/>
          <p:nvPr/>
        </p:nvSpPr>
        <p:spPr>
          <a:xfrm>
            <a:off x="2850515" y="5855335"/>
            <a:ext cx="6195695" cy="213995"/>
          </a:xfrm>
          <a:prstGeom prst="rect">
            <a:avLst/>
          </a:prstGeom>
          <a:noFill/>
          <a:ln w="9525">
            <a:noFill/>
            <a:miter/>
          </a:ln>
        </p:spPr>
        <p:txBody>
          <a:bodyPr wrap="square">
            <a:spAutoFit/>
          </a:bodyPr>
          <a:lstStyle/>
          <a:p>
            <a:pPr algn="ctr"/>
            <a:r>
              <a:rPr lang="en-US" altLang="zh-CN" sz="800" noProof="0" dirty="0">
                <a:ln>
                  <a:noFill/>
                </a:ln>
                <a:solidFill>
                  <a:schemeClr val="tx1">
                    <a:lumMod val="75000"/>
                    <a:lumOff val="25000"/>
                  </a:schemeClr>
                </a:solidFill>
                <a:uLnTx/>
                <a:uFillTx/>
                <a:latin typeface="Verdana" panose="020B0604030504040204" charset="0"/>
                <a:ea typeface="微软雅黑" panose="020B0503020204020204" charset="-122"/>
                <a:sym typeface="+mn-ea"/>
              </a:rPr>
              <a:t>Lorme ipsum dolor sit,consectetur adipsiicing elit.Lorme ipsum dolor sit,consectetur adipsiicing elit.</a:t>
            </a:r>
            <a:endParaRPr lang="en-US" altLang="zh-CN" sz="800" noProof="0" dirty="0">
              <a:ln>
                <a:noFill/>
              </a:ln>
              <a:solidFill>
                <a:schemeClr val="tx1">
                  <a:lumMod val="75000"/>
                  <a:lumOff val="25000"/>
                </a:schemeClr>
              </a:solidFill>
              <a:uLnTx/>
              <a:uFillTx/>
              <a:latin typeface="Verdana" panose="020B0604030504040204" charset="0"/>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1728643"/>
            <a:ext cx="1005403" cy="338554"/>
          </a:xfrm>
          <a:prstGeom prst="rect">
            <a:avLst/>
          </a:prstGeom>
          <a:noFill/>
        </p:spPr>
        <p:txBody>
          <a:bodyPr wrap="none" rtlCol="0">
            <a:spAutoFit/>
          </a:bodyPr>
          <a:lstStyle/>
          <a:p>
            <a:pPr algn="l"/>
            <a:r>
              <a:rPr lang="zh-CN" altLang="en-US" sz="1600" noProof="0" dirty="0" smtClean="0">
                <a:ln>
                  <a:noFill/>
                </a:ln>
                <a:solidFill>
                  <a:schemeClr val="tx1">
                    <a:lumMod val="65000"/>
                    <a:lumOff val="35000"/>
                  </a:schemeClr>
                </a:solidFill>
                <a:uLnTx/>
                <a:uFillTx/>
                <a:ea typeface="微软雅黑" panose="020B050302020402020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8" name="文本框 7"/>
          <p:cNvSpPr txBox="1"/>
          <p:nvPr/>
        </p:nvSpPr>
        <p:spPr>
          <a:xfrm>
            <a:off x="7587615" y="1977390"/>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p:cNvSpPr txBox="1"/>
          <p:nvPr/>
        </p:nvSpPr>
        <p:spPr>
          <a:xfrm>
            <a:off x="7587615" y="3319318"/>
            <a:ext cx="1005403" cy="338554"/>
          </a:xfrm>
          <a:prstGeom prst="rect">
            <a:avLst/>
          </a:prstGeom>
          <a:noFill/>
        </p:spPr>
        <p:txBody>
          <a:bodyPr wrap="none" rtlCol="0">
            <a:spAutoFit/>
          </a:bodyPr>
          <a:lstStyle/>
          <a:p>
            <a:pPr algn="l"/>
            <a:r>
              <a:rPr lang="zh-CN" altLang="en-US" sz="1600" noProof="0" dirty="0" smtClean="0">
                <a:ln>
                  <a:noFill/>
                </a:ln>
                <a:solidFill>
                  <a:schemeClr val="tx1">
                    <a:lumMod val="65000"/>
                    <a:lumOff val="35000"/>
                  </a:schemeClr>
                </a:solidFill>
                <a:uLnTx/>
                <a:uFillTx/>
                <a:ea typeface="微软雅黑" panose="020B050302020402020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10" name="文本框 9"/>
          <p:cNvSpPr txBox="1"/>
          <p:nvPr/>
        </p:nvSpPr>
        <p:spPr>
          <a:xfrm>
            <a:off x="7587615" y="3568065"/>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7587615" y="5040803"/>
            <a:ext cx="1005403" cy="338554"/>
          </a:xfrm>
          <a:prstGeom prst="rect">
            <a:avLst/>
          </a:prstGeom>
          <a:noFill/>
        </p:spPr>
        <p:txBody>
          <a:bodyPr wrap="none" rtlCol="0">
            <a:spAutoFit/>
          </a:bodyPr>
          <a:lstStyle/>
          <a:p>
            <a:pPr algn="l"/>
            <a:r>
              <a:rPr lang="zh-CN" altLang="en-US" sz="1600" noProof="0" dirty="0" smtClean="0">
                <a:ln>
                  <a:noFill/>
                </a:ln>
                <a:solidFill>
                  <a:schemeClr val="tx1">
                    <a:lumMod val="65000"/>
                    <a:lumOff val="35000"/>
                  </a:schemeClr>
                </a:solidFill>
                <a:uLnTx/>
                <a:uFillTx/>
                <a:ea typeface="微软雅黑" panose="020B050302020402020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13" name="文本框 12"/>
          <p:cNvSpPr txBox="1"/>
          <p:nvPr/>
        </p:nvSpPr>
        <p:spPr>
          <a:xfrm>
            <a:off x="7587615" y="5289550"/>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3569137" y="1728643"/>
            <a:ext cx="1005403" cy="338554"/>
          </a:xfrm>
          <a:prstGeom prst="rect">
            <a:avLst/>
          </a:prstGeom>
          <a:noFill/>
        </p:spPr>
        <p:txBody>
          <a:bodyPr wrap="none" rtlCol="0">
            <a:spAutoFit/>
          </a:bodyPr>
          <a:lstStyle/>
          <a:p>
            <a:pPr algn="r"/>
            <a:r>
              <a:rPr lang="zh-CN" altLang="en-US" sz="1600" noProof="0" dirty="0" smtClean="0">
                <a:ln>
                  <a:noFill/>
                </a:ln>
                <a:solidFill>
                  <a:schemeClr val="tx1">
                    <a:lumMod val="65000"/>
                    <a:lumOff val="35000"/>
                  </a:schemeClr>
                </a:solidFill>
                <a:uLnTx/>
                <a:uFillTx/>
                <a:ea typeface="微软雅黑" panose="020B050302020402020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15" name="文本框 14"/>
          <p:cNvSpPr txBox="1"/>
          <p:nvPr/>
        </p:nvSpPr>
        <p:spPr>
          <a:xfrm>
            <a:off x="494030" y="1977390"/>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6" name="文本框 15"/>
          <p:cNvSpPr txBox="1"/>
          <p:nvPr/>
        </p:nvSpPr>
        <p:spPr>
          <a:xfrm>
            <a:off x="3569137" y="3319318"/>
            <a:ext cx="1005403" cy="338554"/>
          </a:xfrm>
          <a:prstGeom prst="rect">
            <a:avLst/>
          </a:prstGeom>
          <a:noFill/>
        </p:spPr>
        <p:txBody>
          <a:bodyPr wrap="none" rtlCol="0">
            <a:spAutoFit/>
          </a:bodyPr>
          <a:lstStyle/>
          <a:p>
            <a:pPr algn="r"/>
            <a:r>
              <a:rPr lang="zh-CN" altLang="en-US" sz="1600" noProof="0" dirty="0" smtClean="0">
                <a:ln>
                  <a:noFill/>
                </a:ln>
                <a:solidFill>
                  <a:schemeClr val="tx1">
                    <a:lumMod val="65000"/>
                    <a:lumOff val="35000"/>
                  </a:schemeClr>
                </a:solidFill>
                <a:uLnTx/>
                <a:uFillTx/>
                <a:ea typeface="微软雅黑" panose="020B050302020402020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17" name="文本框 16"/>
          <p:cNvSpPr txBox="1"/>
          <p:nvPr/>
        </p:nvSpPr>
        <p:spPr>
          <a:xfrm>
            <a:off x="494030" y="3568065"/>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8" name="文本框 17"/>
          <p:cNvSpPr txBox="1"/>
          <p:nvPr/>
        </p:nvSpPr>
        <p:spPr>
          <a:xfrm>
            <a:off x="3569137" y="5040803"/>
            <a:ext cx="1005403" cy="338554"/>
          </a:xfrm>
          <a:prstGeom prst="rect">
            <a:avLst/>
          </a:prstGeom>
          <a:noFill/>
        </p:spPr>
        <p:txBody>
          <a:bodyPr wrap="none" rtlCol="0">
            <a:spAutoFit/>
          </a:bodyPr>
          <a:lstStyle/>
          <a:p>
            <a:pPr algn="r"/>
            <a:r>
              <a:rPr lang="zh-CN" altLang="en-US" sz="1600" noProof="0" dirty="0" smtClean="0">
                <a:ln>
                  <a:noFill/>
                </a:ln>
                <a:solidFill>
                  <a:schemeClr val="tx1">
                    <a:lumMod val="65000"/>
                    <a:lumOff val="35000"/>
                  </a:schemeClr>
                </a:solidFill>
                <a:uLnTx/>
                <a:uFillTx/>
                <a:ea typeface="微软雅黑" panose="020B050302020402020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19" name="文本框 18"/>
          <p:cNvSpPr txBox="1"/>
          <p:nvPr/>
        </p:nvSpPr>
        <p:spPr>
          <a:xfrm>
            <a:off x="494030" y="5289550"/>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13" name="文本框 12"/>
          <p:cNvSpPr txBox="1"/>
          <p:nvPr/>
        </p:nvSpPr>
        <p:spPr>
          <a:xfrm>
            <a:off x="1038225" y="3859530"/>
            <a:ext cx="4645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sz="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text.Click here to enter your text.Click here to enter your text.Click here to enter your text.Click here to enter your text.Click here to enter your text.</a:t>
            </a:r>
            <a:endParaRPr lang="zh-CN" altLang="en-US" sz="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02</a:t>
            </a:r>
            <a:endParaRPr lang="en-US" altLang="zh-CN" sz="11500">
              <a:ln>
                <a:solidFill>
                  <a:srgbClr val="383987"/>
                </a:solidFill>
              </a:ln>
              <a:noFill/>
              <a:latin typeface="Agency FB" panose="020B0503020202020204" charset="0"/>
            </a:endParaRPr>
          </a:p>
        </p:txBody>
      </p:sp>
      <p:sp>
        <p:nvSpPr>
          <p:cNvPr id="6" name="文本框 5"/>
          <p:cNvSpPr txBox="1"/>
          <p:nvPr/>
        </p:nvSpPr>
        <p:spPr>
          <a:xfrm>
            <a:off x="1038225" y="3166110"/>
            <a:ext cx="4818380" cy="645160"/>
          </a:xfrm>
          <a:prstGeom prst="rect">
            <a:avLst/>
          </a:prstGeom>
          <a:noFill/>
        </p:spPr>
        <p:txBody>
          <a:bodyPr wrap="square" rtlCol="0">
            <a:spAutoFit/>
          </a:bodyPr>
          <a:lstStyle/>
          <a:p>
            <a:pPr lvl="0" algn="l"/>
            <a:r>
              <a:rPr lang="zh-CN" altLang="en-US" sz="3600" noProof="0" dirty="0">
                <a:ln>
                  <a:noFill/>
                </a:ln>
                <a:solidFill>
                  <a:srgbClr val="383987"/>
                </a:solidFill>
                <a:uLnTx/>
                <a:uFillTx/>
                <a:latin typeface="微软雅黑" panose="020B0503020204020204" charset="-122"/>
                <a:ea typeface="微软雅黑" panose="020B0503020204020204" charset="-122"/>
                <a:sym typeface="+mn-ea"/>
              </a:rPr>
              <a:t>单击此处输入您的文本</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99"/>
          <p:cNvSpPr/>
          <p:nvPr/>
        </p:nvSpPr>
        <p:spPr>
          <a:xfrm flipH="1" flipV="1">
            <a:off x="4348480"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7" name="文本框 46"/>
          <p:cNvSpPr txBox="1"/>
          <p:nvPr/>
        </p:nvSpPr>
        <p:spPr>
          <a:xfrm>
            <a:off x="4983480" y="2581275"/>
            <a:ext cx="60325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endPar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endParaRPr>
          </a:p>
        </p:txBody>
      </p:sp>
      <p:sp>
        <p:nvSpPr>
          <p:cNvPr id="5" name="文本框 4"/>
          <p:cNvSpPr txBox="1"/>
          <p:nvPr/>
        </p:nvSpPr>
        <p:spPr>
          <a:xfrm>
            <a:off x="6392545" y="2581275"/>
            <a:ext cx="658495"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endPar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endParaRPr>
          </a:p>
        </p:txBody>
      </p:sp>
      <p:sp>
        <p:nvSpPr>
          <p:cNvPr id="6" name="文本框 5"/>
          <p:cNvSpPr txBox="1"/>
          <p:nvPr/>
        </p:nvSpPr>
        <p:spPr>
          <a:xfrm>
            <a:off x="4983480" y="4001770"/>
            <a:ext cx="67183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endPar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endParaRPr>
          </a:p>
        </p:txBody>
      </p:sp>
      <p:sp>
        <p:nvSpPr>
          <p:cNvPr id="8" name="文本框 7"/>
          <p:cNvSpPr txBox="1"/>
          <p:nvPr/>
        </p:nvSpPr>
        <p:spPr>
          <a:xfrm>
            <a:off x="6379210" y="4001770"/>
            <a:ext cx="65786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04</a:t>
            </a:r>
            <a:endPar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endParaRPr>
          </a:p>
        </p:txBody>
      </p:sp>
      <p:sp>
        <p:nvSpPr>
          <p:cNvPr id="9" name="文本框 8"/>
          <p:cNvSpPr txBox="1"/>
          <p:nvPr/>
        </p:nvSpPr>
        <p:spPr>
          <a:xfrm>
            <a:off x="7935595" y="2083608"/>
            <a:ext cx="1005403" cy="338554"/>
          </a:xfrm>
          <a:prstGeom prst="rect">
            <a:avLst/>
          </a:prstGeom>
          <a:noFill/>
        </p:spPr>
        <p:txBody>
          <a:bodyPr wrap="none" rtlCol="0">
            <a:spAutoFit/>
          </a:bodyPr>
          <a:lstStyle/>
          <a:p>
            <a:pPr algn="l"/>
            <a:r>
              <a:rPr lang="zh-CN" altLang="en-US" sz="1600" noProof="0" dirty="0" smtClean="0">
                <a:ln>
                  <a:noFill/>
                </a:ln>
                <a:solidFill>
                  <a:schemeClr val="tx1">
                    <a:lumMod val="75000"/>
                    <a:lumOff val="25000"/>
                  </a:schemeClr>
                </a:solidFill>
                <a:uLnTx/>
                <a:uFillTx/>
                <a:ea typeface="微软雅黑" panose="020B0503020204020204" charset="-122"/>
                <a:sym typeface="+mn-ea"/>
              </a:rPr>
              <a:t>添加标题</a:t>
            </a:r>
            <a:endParaRPr lang="en-US" altLang="zh-CN" sz="160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endParaRPr>
          </a:p>
        </p:txBody>
      </p:sp>
      <p:sp>
        <p:nvSpPr>
          <p:cNvPr id="12" name="文本框 11"/>
          <p:cNvSpPr txBox="1"/>
          <p:nvPr/>
        </p:nvSpPr>
        <p:spPr>
          <a:xfrm>
            <a:off x="7935595" y="233235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nvSpPr>
        <p:spPr>
          <a:xfrm>
            <a:off x="7935595" y="4185458"/>
            <a:ext cx="1005403" cy="338554"/>
          </a:xfrm>
          <a:prstGeom prst="rect">
            <a:avLst/>
          </a:prstGeom>
          <a:noFill/>
        </p:spPr>
        <p:txBody>
          <a:bodyPr wrap="none" rtlCol="0">
            <a:spAutoFit/>
          </a:bodyPr>
          <a:lstStyle/>
          <a:p>
            <a:pPr algn="l"/>
            <a:r>
              <a:rPr lang="zh-CN" altLang="en-US" sz="1600" noProof="0" dirty="0" smtClean="0">
                <a:ln>
                  <a:noFill/>
                </a:ln>
                <a:solidFill>
                  <a:schemeClr val="tx1">
                    <a:lumMod val="75000"/>
                    <a:lumOff val="25000"/>
                  </a:schemeClr>
                </a:solidFill>
                <a:uLnTx/>
                <a:uFillTx/>
                <a:ea typeface="微软雅黑" panose="020B0503020204020204" charset="-122"/>
                <a:sym typeface="+mn-ea"/>
              </a:rPr>
              <a:t>添加标题</a:t>
            </a:r>
            <a:endParaRPr lang="en-US" altLang="zh-CN" sz="160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endParaRPr>
          </a:p>
        </p:txBody>
      </p:sp>
      <p:sp>
        <p:nvSpPr>
          <p:cNvPr id="7" name="文本框 6"/>
          <p:cNvSpPr txBox="1"/>
          <p:nvPr/>
        </p:nvSpPr>
        <p:spPr>
          <a:xfrm>
            <a:off x="7935595" y="443420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nvSpPr>
        <p:spPr>
          <a:xfrm>
            <a:off x="2916357" y="4185458"/>
            <a:ext cx="1005403" cy="338554"/>
          </a:xfrm>
          <a:prstGeom prst="rect">
            <a:avLst/>
          </a:prstGeom>
          <a:noFill/>
        </p:spPr>
        <p:txBody>
          <a:bodyPr wrap="none" rtlCol="0">
            <a:spAutoFit/>
          </a:bodyPr>
          <a:lstStyle/>
          <a:p>
            <a:pPr algn="r"/>
            <a:r>
              <a:rPr lang="zh-CN" altLang="en-US" sz="1600" noProof="0" dirty="0" smtClean="0">
                <a:ln>
                  <a:noFill/>
                </a:ln>
                <a:solidFill>
                  <a:schemeClr val="tx1">
                    <a:lumMod val="75000"/>
                    <a:lumOff val="25000"/>
                  </a:schemeClr>
                </a:solidFill>
                <a:uLnTx/>
                <a:uFillTx/>
                <a:ea typeface="微软雅黑" panose="020B0503020204020204" charset="-122"/>
                <a:sym typeface="+mn-ea"/>
              </a:rPr>
              <a:t>添加标题</a:t>
            </a:r>
            <a:endParaRPr lang="en-US" altLang="zh-CN" sz="160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endParaRPr>
          </a:p>
        </p:txBody>
      </p:sp>
      <p:sp>
        <p:nvSpPr>
          <p:cNvPr id="14" name="文本框 13"/>
          <p:cNvSpPr txBox="1"/>
          <p:nvPr/>
        </p:nvSpPr>
        <p:spPr>
          <a:xfrm>
            <a:off x="556260" y="443420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2916357" y="2092498"/>
            <a:ext cx="1005403" cy="338554"/>
          </a:xfrm>
          <a:prstGeom prst="rect">
            <a:avLst/>
          </a:prstGeom>
          <a:noFill/>
        </p:spPr>
        <p:txBody>
          <a:bodyPr wrap="none" rtlCol="0">
            <a:spAutoFit/>
          </a:bodyPr>
          <a:lstStyle/>
          <a:p>
            <a:pPr algn="r"/>
            <a:r>
              <a:rPr lang="zh-CN" altLang="en-US" sz="1600" noProof="0" dirty="0" smtClean="0">
                <a:ln>
                  <a:noFill/>
                </a:ln>
                <a:solidFill>
                  <a:schemeClr val="tx1">
                    <a:lumMod val="75000"/>
                    <a:lumOff val="25000"/>
                  </a:schemeClr>
                </a:solidFill>
                <a:uLnTx/>
                <a:uFillTx/>
                <a:ea typeface="微软雅黑" panose="020B0503020204020204" charset="-122"/>
                <a:sym typeface="+mn-ea"/>
              </a:rPr>
              <a:t>添加标题</a:t>
            </a:r>
            <a:endParaRPr lang="en-US" altLang="zh-CN" sz="160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endParaRPr>
          </a:p>
        </p:txBody>
      </p:sp>
      <p:sp>
        <p:nvSpPr>
          <p:cNvPr id="16" name="文本框 15"/>
          <p:cNvSpPr txBox="1"/>
          <p:nvPr/>
        </p:nvSpPr>
        <p:spPr>
          <a:xfrm>
            <a:off x="556260" y="234124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0" name="Freeform 28"/>
          <p:cNvSpPr/>
          <p:nvPr/>
        </p:nvSpPr>
        <p:spPr>
          <a:xfrm>
            <a:off x="6852285" y="2725420"/>
            <a:ext cx="577215" cy="838835"/>
          </a:xfrm>
          <a:custGeom>
            <a:avLst/>
            <a:gdLst/>
            <a:ahLst/>
            <a:cxnLst>
              <a:cxn ang="0">
                <a:pos x="639249" y="0"/>
              </a:cxn>
              <a:cxn ang="0">
                <a:pos x="0" y="750714"/>
              </a:cxn>
              <a:cxn ang="0">
                <a:pos x="104751" y="929328"/>
              </a:cxn>
              <a:cxn ang="0">
                <a:pos x="639249" y="0"/>
              </a:cxn>
            </a:cxnLst>
            <a:rect l="0" t="0" r="0" b="0"/>
            <a:pathLst>
              <a:path w="476" h="692">
                <a:moveTo>
                  <a:pt x="476" y="0"/>
                </a:moveTo>
                <a:lnTo>
                  <a:pt x="0" y="559"/>
                </a:lnTo>
                <a:lnTo>
                  <a:pt x="78" y="692"/>
                </a:lnTo>
                <a:lnTo>
                  <a:pt x="476" y="0"/>
                </a:lnTo>
              </a:path>
            </a:pathLst>
          </a:custGeom>
          <a:noFill/>
          <a:ln w="9525">
            <a:noFill/>
          </a:ln>
        </p:spPr>
        <p:txBody>
          <a:bodyPr/>
          <a:lstStyle/>
          <a:p>
            <a:endParaRPr lang="zh-CN" altLang="en-US"/>
          </a:p>
        </p:txBody>
      </p:sp>
      <p:sp>
        <p:nvSpPr>
          <p:cNvPr id="34831" name="Freeform 29"/>
          <p:cNvSpPr/>
          <p:nvPr/>
        </p:nvSpPr>
        <p:spPr>
          <a:xfrm>
            <a:off x="6556375" y="4078605"/>
            <a:ext cx="92075" cy="163830"/>
          </a:xfrm>
          <a:custGeom>
            <a:avLst/>
            <a:gdLst/>
            <a:ahLst/>
            <a:cxnLst>
              <a:cxn ang="0">
                <a:pos x="102065" y="0"/>
              </a:cxn>
              <a:cxn ang="0">
                <a:pos x="0" y="181300"/>
              </a:cxn>
              <a:cxn ang="0">
                <a:pos x="102065" y="0"/>
              </a:cxn>
              <a:cxn ang="0">
                <a:pos x="102065" y="0"/>
              </a:cxn>
            </a:cxnLst>
            <a:rect l="0" t="0" r="0" b="0"/>
            <a:pathLst>
              <a:path w="76" h="135">
                <a:moveTo>
                  <a:pt x="76" y="0"/>
                </a:moveTo>
                <a:lnTo>
                  <a:pt x="0" y="135"/>
                </a:lnTo>
                <a:lnTo>
                  <a:pt x="76" y="0"/>
                </a:lnTo>
                <a:lnTo>
                  <a:pt x="76" y="0"/>
                </a:lnTo>
                <a:close/>
              </a:path>
            </a:pathLst>
          </a:custGeom>
          <a:solidFill>
            <a:srgbClr val="D9D9D9">
              <a:alpha val="100000"/>
            </a:srgbClr>
          </a:solidFill>
          <a:ln w="9525">
            <a:noFill/>
          </a:ln>
        </p:spPr>
        <p:txBody>
          <a:bodyPr/>
          <a:lstStyle/>
          <a:p>
            <a:endParaRPr lang="zh-CN" altLang="en-US"/>
          </a:p>
        </p:txBody>
      </p:sp>
      <p:sp>
        <p:nvSpPr>
          <p:cNvPr id="34832" name="Freeform 30"/>
          <p:cNvSpPr/>
          <p:nvPr/>
        </p:nvSpPr>
        <p:spPr>
          <a:xfrm>
            <a:off x="6683375" y="4205605"/>
            <a:ext cx="92075" cy="163830"/>
          </a:xfrm>
          <a:custGeom>
            <a:avLst/>
            <a:gdLst/>
            <a:ahLst/>
            <a:cxnLst>
              <a:cxn ang="0">
                <a:pos x="102065" y="0"/>
              </a:cxn>
              <a:cxn ang="0">
                <a:pos x="0" y="181300"/>
              </a:cxn>
              <a:cxn ang="0">
                <a:pos x="102065" y="0"/>
              </a:cxn>
              <a:cxn ang="0">
                <a:pos x="102065" y="0"/>
              </a:cxn>
            </a:cxnLst>
            <a:rect l="0" t="0" r="0" b="0"/>
            <a:pathLst>
              <a:path w="76" h="135">
                <a:moveTo>
                  <a:pt x="76" y="0"/>
                </a:moveTo>
                <a:lnTo>
                  <a:pt x="0" y="135"/>
                </a:lnTo>
                <a:lnTo>
                  <a:pt x="76" y="0"/>
                </a:lnTo>
                <a:lnTo>
                  <a:pt x="76" y="0"/>
                </a:lnTo>
              </a:path>
            </a:pathLst>
          </a:custGeom>
          <a:noFill/>
          <a:ln w="9525">
            <a:noFill/>
          </a:ln>
        </p:spPr>
        <p:txBody>
          <a:bodyPr/>
          <a:lstStyle/>
          <a:p>
            <a:endParaRPr lang="zh-CN" altLang="en-US"/>
          </a:p>
        </p:txBody>
      </p:sp>
      <p:sp>
        <p:nvSpPr>
          <p:cNvPr id="34833" name="Freeform 31"/>
          <p:cNvSpPr/>
          <p:nvPr/>
        </p:nvSpPr>
        <p:spPr>
          <a:xfrm>
            <a:off x="6556375" y="4078605"/>
            <a:ext cx="967740" cy="163830"/>
          </a:xfrm>
          <a:custGeom>
            <a:avLst/>
            <a:gdLst/>
            <a:ahLst/>
            <a:cxnLst>
              <a:cxn ang="0">
                <a:pos x="102065" y="0"/>
              </a:cxn>
              <a:cxn ang="0">
                <a:pos x="0" y="181300"/>
              </a:cxn>
              <a:cxn ang="0">
                <a:pos x="1071682" y="181300"/>
              </a:cxn>
              <a:cxn ang="0">
                <a:pos x="102065" y="0"/>
              </a:cxn>
            </a:cxnLst>
            <a:rect l="0" t="0" r="0" b="0"/>
            <a:pathLst>
              <a:path w="798" h="135">
                <a:moveTo>
                  <a:pt x="76" y="0"/>
                </a:moveTo>
                <a:lnTo>
                  <a:pt x="0" y="135"/>
                </a:lnTo>
                <a:lnTo>
                  <a:pt x="798" y="135"/>
                </a:lnTo>
                <a:lnTo>
                  <a:pt x="76" y="0"/>
                </a:lnTo>
              </a:path>
            </a:pathLst>
          </a:custGeom>
          <a:noFill/>
          <a:ln w="9525">
            <a:noFill/>
          </a:ln>
        </p:spPr>
        <p:txBody>
          <a:bodyPr/>
          <a:lstStyle/>
          <a:p>
            <a:endParaRPr lang="zh-CN" altLang="en-US"/>
          </a:p>
        </p:txBody>
      </p:sp>
      <p:sp>
        <p:nvSpPr>
          <p:cNvPr id="34834" name="Freeform 32"/>
          <p:cNvSpPr/>
          <p:nvPr/>
        </p:nvSpPr>
        <p:spPr>
          <a:xfrm>
            <a:off x="5775960" y="4241800"/>
            <a:ext cx="186690" cy="0"/>
          </a:xfrm>
          <a:custGeom>
            <a:avLst/>
            <a:gdLst/>
            <a:ahLst/>
            <a:cxnLst>
              <a:cxn ang="0">
                <a:pos x="206816" y="0"/>
              </a:cxn>
              <a:cxn ang="0">
                <a:pos x="0" y="0"/>
              </a:cxn>
              <a:cxn ang="0">
                <a:pos x="206816" y="0"/>
              </a:cxn>
              <a:cxn ang="0">
                <a:pos x="206816" y="0"/>
              </a:cxn>
            </a:cxnLst>
            <a:rect l="0" t="0" r="0" b="0"/>
            <a:pathLst>
              <a:path w="154">
                <a:moveTo>
                  <a:pt x="154" y="0"/>
                </a:moveTo>
                <a:lnTo>
                  <a:pt x="0" y="0"/>
                </a:lnTo>
                <a:lnTo>
                  <a:pt x="154" y="0"/>
                </a:lnTo>
                <a:lnTo>
                  <a:pt x="154" y="0"/>
                </a:lnTo>
                <a:close/>
              </a:path>
            </a:pathLst>
          </a:custGeom>
          <a:solidFill>
            <a:srgbClr val="D9D9D9">
              <a:alpha val="100000"/>
            </a:srgbClr>
          </a:solidFill>
          <a:ln w="9525">
            <a:noFill/>
          </a:ln>
        </p:spPr>
        <p:txBody>
          <a:bodyPr/>
          <a:lstStyle/>
          <a:p>
            <a:endParaRPr lang="zh-CN" altLang="en-US"/>
          </a:p>
        </p:txBody>
      </p:sp>
      <p:sp>
        <p:nvSpPr>
          <p:cNvPr id="34835" name="Freeform 33"/>
          <p:cNvSpPr/>
          <p:nvPr/>
        </p:nvSpPr>
        <p:spPr>
          <a:xfrm>
            <a:off x="5902960" y="4368800"/>
            <a:ext cx="186690" cy="0"/>
          </a:xfrm>
          <a:custGeom>
            <a:avLst/>
            <a:gdLst/>
            <a:ahLst/>
            <a:cxnLst>
              <a:cxn ang="0">
                <a:pos x="206816" y="0"/>
              </a:cxn>
              <a:cxn ang="0">
                <a:pos x="0" y="0"/>
              </a:cxn>
              <a:cxn ang="0">
                <a:pos x="206816" y="0"/>
              </a:cxn>
              <a:cxn ang="0">
                <a:pos x="206816" y="0"/>
              </a:cxn>
            </a:cxnLst>
            <a:rect l="0" t="0" r="0" b="0"/>
            <a:pathLst>
              <a:path w="154">
                <a:moveTo>
                  <a:pt x="154" y="0"/>
                </a:moveTo>
                <a:lnTo>
                  <a:pt x="0" y="0"/>
                </a:lnTo>
                <a:lnTo>
                  <a:pt x="154" y="0"/>
                </a:lnTo>
                <a:lnTo>
                  <a:pt x="154" y="0"/>
                </a:lnTo>
              </a:path>
            </a:pathLst>
          </a:custGeom>
          <a:noFill/>
          <a:ln w="9525">
            <a:noFill/>
          </a:ln>
        </p:spPr>
        <p:txBody>
          <a:bodyPr/>
          <a:lstStyle/>
          <a:p>
            <a:endParaRPr lang="zh-CN" altLang="en-US"/>
          </a:p>
        </p:txBody>
      </p:sp>
      <p:sp>
        <p:nvSpPr>
          <p:cNvPr id="34836" name="Freeform 34"/>
          <p:cNvSpPr/>
          <p:nvPr/>
        </p:nvSpPr>
        <p:spPr>
          <a:xfrm>
            <a:off x="5775960" y="4241800"/>
            <a:ext cx="482600" cy="837565"/>
          </a:xfrm>
          <a:custGeom>
            <a:avLst/>
            <a:gdLst/>
            <a:ahLst/>
            <a:cxnLst>
              <a:cxn ang="0">
                <a:pos x="0" y="0"/>
              </a:cxn>
              <a:cxn ang="0">
                <a:pos x="6715" y="9401"/>
              </a:cxn>
              <a:cxn ang="0">
                <a:pos x="534498" y="927986"/>
              </a:cxn>
              <a:cxn ang="0">
                <a:pos x="206816" y="0"/>
              </a:cxn>
              <a:cxn ang="0">
                <a:pos x="0" y="0"/>
              </a:cxn>
            </a:cxnLst>
            <a:rect l="0" t="0" r="0" b="0"/>
            <a:pathLst>
              <a:path w="398" h="691">
                <a:moveTo>
                  <a:pt x="0" y="0"/>
                </a:moveTo>
                <a:lnTo>
                  <a:pt x="5" y="7"/>
                </a:lnTo>
                <a:lnTo>
                  <a:pt x="398" y="691"/>
                </a:lnTo>
                <a:lnTo>
                  <a:pt x="154" y="0"/>
                </a:lnTo>
                <a:lnTo>
                  <a:pt x="0" y="0"/>
                </a:lnTo>
              </a:path>
            </a:pathLst>
          </a:custGeom>
          <a:noFill/>
          <a:ln w="9525">
            <a:noFill/>
          </a:ln>
        </p:spPr>
        <p:txBody>
          <a:bodyPr/>
          <a:lstStyle/>
          <a:p>
            <a:endParaRPr lang="zh-CN" altLang="en-US"/>
          </a:p>
        </p:txBody>
      </p:sp>
      <p:sp>
        <p:nvSpPr>
          <p:cNvPr id="34837" name="Freeform 35"/>
          <p:cNvSpPr/>
          <p:nvPr/>
        </p:nvSpPr>
        <p:spPr>
          <a:xfrm>
            <a:off x="4900295" y="3564255"/>
            <a:ext cx="577215" cy="837565"/>
          </a:xfrm>
          <a:custGeom>
            <a:avLst/>
            <a:gdLst/>
            <a:ahLst/>
            <a:cxnLst>
              <a:cxn ang="0">
                <a:pos x="537184" y="0"/>
              </a:cxn>
              <a:cxn ang="0">
                <a:pos x="0" y="927986"/>
              </a:cxn>
              <a:cxn ang="0">
                <a:pos x="537184" y="0"/>
              </a:cxn>
              <a:cxn ang="0">
                <a:pos x="639249" y="177271"/>
              </a:cxn>
              <a:cxn ang="0">
                <a:pos x="639249" y="177271"/>
              </a:cxn>
              <a:cxn ang="0">
                <a:pos x="537184" y="0"/>
              </a:cxn>
            </a:cxnLst>
            <a:rect l="0" t="0" r="0" b="0"/>
            <a:pathLst>
              <a:path w="476" h="691">
                <a:moveTo>
                  <a:pt x="400" y="0"/>
                </a:moveTo>
                <a:lnTo>
                  <a:pt x="0" y="691"/>
                </a:lnTo>
                <a:lnTo>
                  <a:pt x="400" y="0"/>
                </a:lnTo>
                <a:lnTo>
                  <a:pt x="476" y="132"/>
                </a:lnTo>
                <a:lnTo>
                  <a:pt x="476" y="132"/>
                </a:lnTo>
                <a:lnTo>
                  <a:pt x="400" y="0"/>
                </a:lnTo>
                <a:close/>
              </a:path>
            </a:pathLst>
          </a:custGeom>
          <a:solidFill>
            <a:srgbClr val="D9D9D9">
              <a:alpha val="100000"/>
            </a:srgbClr>
          </a:solidFill>
          <a:ln w="9525">
            <a:noFill/>
          </a:ln>
        </p:spPr>
        <p:txBody>
          <a:bodyPr/>
          <a:lstStyle/>
          <a:p>
            <a:endParaRPr lang="zh-CN" altLang="en-US"/>
          </a:p>
        </p:txBody>
      </p:sp>
      <p:sp>
        <p:nvSpPr>
          <p:cNvPr id="34838" name="Freeform 36"/>
          <p:cNvSpPr/>
          <p:nvPr/>
        </p:nvSpPr>
        <p:spPr>
          <a:xfrm>
            <a:off x="5027295" y="3691255"/>
            <a:ext cx="577215" cy="837565"/>
          </a:xfrm>
          <a:custGeom>
            <a:avLst/>
            <a:gdLst/>
            <a:ahLst/>
            <a:cxnLst>
              <a:cxn ang="0">
                <a:pos x="537184" y="0"/>
              </a:cxn>
              <a:cxn ang="0">
                <a:pos x="0" y="927986"/>
              </a:cxn>
              <a:cxn ang="0">
                <a:pos x="537184" y="0"/>
              </a:cxn>
              <a:cxn ang="0">
                <a:pos x="639249" y="177271"/>
              </a:cxn>
              <a:cxn ang="0">
                <a:pos x="639249" y="177271"/>
              </a:cxn>
              <a:cxn ang="0">
                <a:pos x="537184" y="0"/>
              </a:cxn>
            </a:cxnLst>
            <a:rect l="0" t="0" r="0" b="0"/>
            <a:pathLst>
              <a:path w="476" h="691">
                <a:moveTo>
                  <a:pt x="400" y="0"/>
                </a:moveTo>
                <a:lnTo>
                  <a:pt x="0" y="691"/>
                </a:lnTo>
                <a:lnTo>
                  <a:pt x="400" y="0"/>
                </a:lnTo>
                <a:lnTo>
                  <a:pt x="476" y="132"/>
                </a:lnTo>
                <a:lnTo>
                  <a:pt x="476" y="132"/>
                </a:lnTo>
                <a:lnTo>
                  <a:pt x="400" y="0"/>
                </a:lnTo>
              </a:path>
            </a:pathLst>
          </a:custGeom>
          <a:noFill/>
          <a:ln w="9525">
            <a:noFill/>
          </a:ln>
        </p:spPr>
        <p:txBody>
          <a:bodyPr/>
          <a:lstStyle/>
          <a:p>
            <a:endParaRPr lang="zh-CN" altLang="en-US"/>
          </a:p>
        </p:txBody>
      </p:sp>
      <p:sp>
        <p:nvSpPr>
          <p:cNvPr id="34839" name="Freeform 37"/>
          <p:cNvSpPr/>
          <p:nvPr/>
        </p:nvSpPr>
        <p:spPr>
          <a:xfrm>
            <a:off x="5154295" y="3818255"/>
            <a:ext cx="577215" cy="837565"/>
          </a:xfrm>
          <a:custGeom>
            <a:avLst/>
            <a:gdLst/>
            <a:ahLst/>
            <a:cxnLst>
              <a:cxn ang="0">
                <a:pos x="537184" y="0"/>
              </a:cxn>
              <a:cxn ang="0">
                <a:pos x="0" y="927986"/>
              </a:cxn>
              <a:cxn ang="0">
                <a:pos x="639249" y="177271"/>
              </a:cxn>
              <a:cxn ang="0">
                <a:pos x="537184" y="0"/>
              </a:cxn>
            </a:cxnLst>
            <a:rect l="0" t="0" r="0" b="0"/>
            <a:pathLst>
              <a:path w="476" h="691">
                <a:moveTo>
                  <a:pt x="400" y="0"/>
                </a:moveTo>
                <a:lnTo>
                  <a:pt x="0" y="691"/>
                </a:lnTo>
                <a:lnTo>
                  <a:pt x="476" y="132"/>
                </a:lnTo>
                <a:lnTo>
                  <a:pt x="400" y="0"/>
                </a:lnTo>
              </a:path>
            </a:pathLst>
          </a:custGeom>
          <a:noFill/>
          <a:ln w="9525">
            <a:noFill/>
          </a:ln>
        </p:spPr>
        <p:txBody>
          <a:bodyPr/>
          <a:lstStyle/>
          <a:p>
            <a:endParaRPr lang="zh-CN" altLang="en-US"/>
          </a:p>
        </p:txBody>
      </p:sp>
      <p:sp>
        <p:nvSpPr>
          <p:cNvPr id="34840" name="Freeform 38"/>
          <p:cNvSpPr/>
          <p:nvPr/>
        </p:nvSpPr>
        <p:spPr>
          <a:xfrm>
            <a:off x="5681345" y="2889250"/>
            <a:ext cx="94615" cy="161290"/>
          </a:xfrm>
          <a:custGeom>
            <a:avLst/>
            <a:gdLst/>
            <a:ahLst/>
            <a:cxnLst>
              <a:cxn ang="0">
                <a:pos x="104751" y="0"/>
              </a:cxn>
              <a:cxn ang="0">
                <a:pos x="0" y="178614"/>
              </a:cxn>
              <a:cxn ang="0">
                <a:pos x="0" y="178614"/>
              </a:cxn>
              <a:cxn ang="0">
                <a:pos x="104751" y="0"/>
              </a:cxn>
            </a:cxnLst>
            <a:rect l="0" t="0" r="0" b="0"/>
            <a:pathLst>
              <a:path w="78" h="133">
                <a:moveTo>
                  <a:pt x="78" y="0"/>
                </a:moveTo>
                <a:lnTo>
                  <a:pt x="0" y="133"/>
                </a:lnTo>
                <a:lnTo>
                  <a:pt x="0" y="133"/>
                </a:lnTo>
                <a:lnTo>
                  <a:pt x="78" y="0"/>
                </a:lnTo>
                <a:close/>
              </a:path>
            </a:pathLst>
          </a:custGeom>
          <a:solidFill>
            <a:srgbClr val="D9D9D9">
              <a:alpha val="100000"/>
            </a:srgbClr>
          </a:solidFill>
          <a:ln w="9525">
            <a:noFill/>
          </a:ln>
        </p:spPr>
        <p:txBody>
          <a:bodyPr/>
          <a:lstStyle/>
          <a:p>
            <a:endParaRPr lang="zh-CN" altLang="en-US"/>
          </a:p>
        </p:txBody>
      </p:sp>
      <p:sp>
        <p:nvSpPr>
          <p:cNvPr id="34841" name="Freeform 39"/>
          <p:cNvSpPr/>
          <p:nvPr/>
        </p:nvSpPr>
        <p:spPr>
          <a:xfrm>
            <a:off x="5808345" y="3016250"/>
            <a:ext cx="94615" cy="161290"/>
          </a:xfrm>
          <a:custGeom>
            <a:avLst/>
            <a:gdLst/>
            <a:ahLst/>
            <a:cxnLst>
              <a:cxn ang="0">
                <a:pos x="104751" y="0"/>
              </a:cxn>
              <a:cxn ang="0">
                <a:pos x="0" y="178614"/>
              </a:cxn>
              <a:cxn ang="0">
                <a:pos x="0" y="178614"/>
              </a:cxn>
              <a:cxn ang="0">
                <a:pos x="104751" y="0"/>
              </a:cxn>
            </a:cxnLst>
            <a:rect l="0" t="0" r="0" b="0"/>
            <a:pathLst>
              <a:path w="78" h="133">
                <a:moveTo>
                  <a:pt x="78" y="0"/>
                </a:moveTo>
                <a:lnTo>
                  <a:pt x="0" y="133"/>
                </a:lnTo>
                <a:lnTo>
                  <a:pt x="0" y="133"/>
                </a:lnTo>
                <a:lnTo>
                  <a:pt x="78" y="0"/>
                </a:lnTo>
              </a:path>
            </a:pathLst>
          </a:custGeom>
          <a:noFill/>
          <a:ln w="9525">
            <a:noFill/>
          </a:ln>
        </p:spPr>
        <p:txBody>
          <a:bodyPr/>
          <a:lstStyle/>
          <a:p>
            <a:endParaRPr lang="zh-CN" altLang="en-US"/>
          </a:p>
        </p:txBody>
      </p:sp>
      <p:sp>
        <p:nvSpPr>
          <p:cNvPr id="34842" name="Freeform 40"/>
          <p:cNvSpPr/>
          <p:nvPr/>
        </p:nvSpPr>
        <p:spPr>
          <a:xfrm>
            <a:off x="4805680" y="2889250"/>
            <a:ext cx="970280" cy="161290"/>
          </a:xfrm>
          <a:custGeom>
            <a:avLst/>
            <a:gdLst/>
            <a:ahLst/>
            <a:cxnLst>
              <a:cxn ang="0">
                <a:pos x="1074368" y="0"/>
              </a:cxn>
              <a:cxn ang="0">
                <a:pos x="0" y="0"/>
              </a:cxn>
              <a:cxn ang="0">
                <a:pos x="969617" y="178614"/>
              </a:cxn>
              <a:cxn ang="0">
                <a:pos x="1074368" y="0"/>
              </a:cxn>
            </a:cxnLst>
            <a:rect l="0" t="0" r="0" b="0"/>
            <a:pathLst>
              <a:path w="800" h="133">
                <a:moveTo>
                  <a:pt x="800" y="0"/>
                </a:moveTo>
                <a:lnTo>
                  <a:pt x="0" y="0"/>
                </a:lnTo>
                <a:lnTo>
                  <a:pt x="722" y="133"/>
                </a:lnTo>
                <a:lnTo>
                  <a:pt x="800" y="0"/>
                </a:lnTo>
              </a:path>
            </a:pathLst>
          </a:custGeom>
          <a:noFill/>
          <a:ln w="9525">
            <a:noFill/>
          </a:ln>
        </p:spPr>
        <p:txBody>
          <a:bodyPr/>
          <a:lstStyle/>
          <a:p>
            <a:endParaRPr lang="zh-CN" altLang="en-US"/>
          </a:p>
        </p:txBody>
      </p:sp>
      <p:sp>
        <p:nvSpPr>
          <p:cNvPr id="34843" name="Freeform 41"/>
          <p:cNvSpPr/>
          <p:nvPr/>
        </p:nvSpPr>
        <p:spPr>
          <a:xfrm>
            <a:off x="6369685" y="2889250"/>
            <a:ext cx="186690" cy="0"/>
          </a:xfrm>
          <a:custGeom>
            <a:avLst/>
            <a:gdLst/>
            <a:ahLst/>
            <a:cxnLst>
              <a:cxn ang="0">
                <a:pos x="0" y="0"/>
              </a:cxn>
              <a:cxn ang="0">
                <a:pos x="0" y="0"/>
              </a:cxn>
              <a:cxn ang="0">
                <a:pos x="206816" y="0"/>
              </a:cxn>
              <a:cxn ang="0">
                <a:pos x="0" y="0"/>
              </a:cxn>
            </a:cxnLst>
            <a:rect l="0" t="0" r="0" b="0"/>
            <a:pathLst>
              <a:path w="154">
                <a:moveTo>
                  <a:pt x="0" y="0"/>
                </a:moveTo>
                <a:lnTo>
                  <a:pt x="0" y="0"/>
                </a:lnTo>
                <a:lnTo>
                  <a:pt x="154" y="0"/>
                </a:lnTo>
                <a:lnTo>
                  <a:pt x="0" y="0"/>
                </a:lnTo>
                <a:close/>
              </a:path>
            </a:pathLst>
          </a:custGeom>
          <a:solidFill>
            <a:srgbClr val="D9D9D9">
              <a:alpha val="100000"/>
            </a:srgbClr>
          </a:solidFill>
          <a:ln w="9525">
            <a:noFill/>
          </a:ln>
        </p:spPr>
        <p:txBody>
          <a:bodyPr/>
          <a:lstStyle/>
          <a:p>
            <a:endParaRPr lang="zh-CN" altLang="en-US"/>
          </a:p>
        </p:txBody>
      </p:sp>
      <p:sp>
        <p:nvSpPr>
          <p:cNvPr id="34844" name="Freeform 42"/>
          <p:cNvSpPr/>
          <p:nvPr/>
        </p:nvSpPr>
        <p:spPr>
          <a:xfrm>
            <a:off x="6496685" y="3016250"/>
            <a:ext cx="186690" cy="0"/>
          </a:xfrm>
          <a:custGeom>
            <a:avLst/>
            <a:gdLst/>
            <a:ahLst/>
            <a:cxnLst>
              <a:cxn ang="0">
                <a:pos x="0" y="0"/>
              </a:cxn>
              <a:cxn ang="0">
                <a:pos x="0" y="0"/>
              </a:cxn>
              <a:cxn ang="0">
                <a:pos x="206816" y="0"/>
              </a:cxn>
              <a:cxn ang="0">
                <a:pos x="0" y="0"/>
              </a:cxn>
            </a:cxnLst>
            <a:rect l="0" t="0" r="0" b="0"/>
            <a:pathLst>
              <a:path w="154">
                <a:moveTo>
                  <a:pt x="0" y="0"/>
                </a:moveTo>
                <a:lnTo>
                  <a:pt x="0" y="0"/>
                </a:lnTo>
                <a:lnTo>
                  <a:pt x="154" y="0"/>
                </a:lnTo>
                <a:lnTo>
                  <a:pt x="0" y="0"/>
                </a:lnTo>
              </a:path>
            </a:pathLst>
          </a:custGeom>
          <a:noFill/>
          <a:ln w="9525">
            <a:noFill/>
          </a:ln>
        </p:spPr>
        <p:txBody>
          <a:bodyPr/>
          <a:lstStyle/>
          <a:p>
            <a:endParaRPr lang="zh-CN" altLang="en-US"/>
          </a:p>
        </p:txBody>
      </p:sp>
      <p:sp>
        <p:nvSpPr>
          <p:cNvPr id="34845" name="Freeform 43"/>
          <p:cNvSpPr/>
          <p:nvPr/>
        </p:nvSpPr>
        <p:spPr>
          <a:xfrm>
            <a:off x="6071870" y="2051050"/>
            <a:ext cx="485140" cy="837565"/>
          </a:xfrm>
          <a:custGeom>
            <a:avLst/>
            <a:gdLst/>
            <a:ahLst/>
            <a:cxnLst>
              <a:cxn ang="0">
                <a:pos x="0" y="0"/>
              </a:cxn>
              <a:cxn ang="0">
                <a:pos x="330368" y="927986"/>
              </a:cxn>
              <a:cxn ang="0">
                <a:pos x="537184" y="927986"/>
              </a:cxn>
              <a:cxn ang="0">
                <a:pos x="244419" y="423033"/>
              </a:cxn>
              <a:cxn ang="0">
                <a:pos x="0" y="0"/>
              </a:cxn>
            </a:cxnLst>
            <a:rect l="0" t="0" r="0" b="0"/>
            <a:pathLst>
              <a:path w="400" h="691">
                <a:moveTo>
                  <a:pt x="0" y="0"/>
                </a:moveTo>
                <a:lnTo>
                  <a:pt x="246" y="691"/>
                </a:lnTo>
                <a:lnTo>
                  <a:pt x="400" y="691"/>
                </a:lnTo>
                <a:lnTo>
                  <a:pt x="182" y="315"/>
                </a:lnTo>
                <a:lnTo>
                  <a:pt x="0" y="0"/>
                </a:lnTo>
              </a:path>
            </a:pathLst>
          </a:custGeom>
          <a:noFill/>
          <a:ln w="9525">
            <a:noFill/>
          </a:ln>
        </p:spPr>
        <p:txBody>
          <a:bodyPr/>
          <a:lstStyle/>
          <a:p>
            <a:endParaRPr lang="zh-CN" altLang="en-US"/>
          </a:p>
        </p:txBody>
      </p:sp>
      <p:grpSp>
        <p:nvGrpSpPr>
          <p:cNvPr id="34846" name="Group 44"/>
          <p:cNvGrpSpPr/>
          <p:nvPr/>
        </p:nvGrpSpPr>
        <p:grpSpPr>
          <a:xfrm>
            <a:off x="4227830" y="2889250"/>
            <a:ext cx="1547495" cy="1943100"/>
            <a:chOff x="3949950" y="3095545"/>
            <a:chExt cx="1713617" cy="2152765"/>
          </a:xfrm>
          <a:solidFill>
            <a:srgbClr val="A099CB"/>
          </a:solidFill>
        </p:grpSpPr>
        <p:sp>
          <p:nvSpPr>
            <p:cNvPr id="76" name="Freeform 75"/>
            <p:cNvSpPr/>
            <p:nvPr/>
          </p:nvSpPr>
          <p:spPr bwMode="auto">
            <a:xfrm>
              <a:off x="3949950" y="3095545"/>
              <a:ext cx="1713617" cy="2152765"/>
            </a:xfrm>
            <a:custGeom>
              <a:avLst/>
              <a:gdLst>
                <a:gd name="T0" fmla="*/ 201 w 539"/>
                <a:gd name="T1" fmla="*/ 0 h 677"/>
                <a:gd name="T2" fmla="*/ 73 w 539"/>
                <a:gd name="T3" fmla="*/ 77 h 677"/>
                <a:gd name="T4" fmla="*/ 22 w 539"/>
                <a:gd name="T5" fmla="*/ 166 h 677"/>
                <a:gd name="T6" fmla="*/ 22 w 539"/>
                <a:gd name="T7" fmla="*/ 304 h 677"/>
                <a:gd name="T8" fmla="*/ 237 w 539"/>
                <a:gd name="T9" fmla="*/ 677 h 677"/>
                <a:gd name="T10" fmla="*/ 234 w 539"/>
                <a:gd name="T11" fmla="*/ 527 h 677"/>
                <a:gd name="T12" fmla="*/ 539 w 539"/>
                <a:gd name="T13" fmla="*/ 0 h 677"/>
                <a:gd name="T14" fmla="*/ 201 w 539"/>
                <a:gd name="T15" fmla="*/ 0 h 6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7">
                  <a:moveTo>
                    <a:pt x="201" y="0"/>
                  </a:moveTo>
                  <a:cubicBezTo>
                    <a:pt x="150" y="2"/>
                    <a:pt x="101" y="29"/>
                    <a:pt x="73" y="77"/>
                  </a:cubicBezTo>
                  <a:cubicBezTo>
                    <a:pt x="22" y="166"/>
                    <a:pt x="22" y="166"/>
                    <a:pt x="22" y="166"/>
                  </a:cubicBezTo>
                  <a:cubicBezTo>
                    <a:pt x="0" y="204"/>
                    <a:pt x="0" y="266"/>
                    <a:pt x="22" y="304"/>
                  </a:cubicBezTo>
                  <a:cubicBezTo>
                    <a:pt x="237" y="677"/>
                    <a:pt x="237" y="677"/>
                    <a:pt x="237" y="677"/>
                  </a:cubicBezTo>
                  <a:cubicBezTo>
                    <a:pt x="209" y="629"/>
                    <a:pt x="210" y="573"/>
                    <a:pt x="234" y="527"/>
                  </a:cubicBezTo>
                  <a:cubicBezTo>
                    <a:pt x="539" y="0"/>
                    <a:pt x="539" y="0"/>
                    <a:pt x="539" y="0"/>
                  </a:cubicBezTo>
                  <a:cubicBezTo>
                    <a:pt x="201" y="0"/>
                    <a:pt x="201" y="0"/>
                    <a:pt x="20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7" name="Freeform 76"/>
            <p:cNvSpPr/>
            <p:nvPr/>
          </p:nvSpPr>
          <p:spPr bwMode="auto">
            <a:xfrm>
              <a:off x="4589199" y="3095545"/>
              <a:ext cx="1074368" cy="178614"/>
            </a:xfrm>
            <a:custGeom>
              <a:avLst/>
              <a:gdLst>
                <a:gd name="T0" fmla="*/ 800 w 800"/>
                <a:gd name="T1" fmla="*/ 0 h 133"/>
                <a:gd name="T2" fmla="*/ 0 w 800"/>
                <a:gd name="T3" fmla="*/ 0 h 133"/>
                <a:gd name="T4" fmla="*/ 722 w 800"/>
                <a:gd name="T5" fmla="*/ 133 h 133"/>
                <a:gd name="T6" fmla="*/ 800 w 800"/>
                <a:gd name="T7" fmla="*/ 0 h 133"/>
              </a:gdLst>
              <a:ahLst/>
              <a:cxnLst>
                <a:cxn ang="0">
                  <a:pos x="T0" y="T1"/>
                </a:cxn>
                <a:cxn ang="0">
                  <a:pos x="T2" y="T3"/>
                </a:cxn>
                <a:cxn ang="0">
                  <a:pos x="T4" y="T5"/>
                </a:cxn>
                <a:cxn ang="0">
                  <a:pos x="T6" y="T7"/>
                </a:cxn>
              </a:cxnLst>
              <a:rect l="0" t="0" r="r" b="b"/>
              <a:pathLst>
                <a:path w="800" h="133">
                  <a:moveTo>
                    <a:pt x="800" y="0"/>
                  </a:moveTo>
                  <a:lnTo>
                    <a:pt x="0" y="0"/>
                  </a:lnTo>
                  <a:lnTo>
                    <a:pt x="722" y="133"/>
                  </a:lnTo>
                  <a:lnTo>
                    <a:pt x="80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47" name="Group 71"/>
          <p:cNvGrpSpPr/>
          <p:nvPr/>
        </p:nvGrpSpPr>
        <p:grpSpPr>
          <a:xfrm>
            <a:off x="4438015" y="1841500"/>
            <a:ext cx="2118360" cy="1268095"/>
            <a:chOff x="4182282" y="1935228"/>
            <a:chExt cx="2346151" cy="1404736"/>
          </a:xfrm>
          <a:solidFill>
            <a:srgbClr val="95C1C4"/>
          </a:solidFill>
        </p:grpSpPr>
        <p:sp>
          <p:nvSpPr>
            <p:cNvPr id="74" name="Freeform 73"/>
            <p:cNvSpPr/>
            <p:nvPr/>
          </p:nvSpPr>
          <p:spPr bwMode="auto">
            <a:xfrm>
              <a:off x="4182282" y="1935228"/>
              <a:ext cx="2346151" cy="1404736"/>
            </a:xfrm>
            <a:custGeom>
              <a:avLst/>
              <a:gdLst>
                <a:gd name="T0" fmla="*/ 569 w 738"/>
                <a:gd name="T1" fmla="*/ 73 h 442"/>
                <a:gd name="T2" fmla="*/ 438 w 738"/>
                <a:gd name="T3" fmla="*/ 0 h 442"/>
                <a:gd name="T4" fmla="*/ 335 w 738"/>
                <a:gd name="T5" fmla="*/ 0 h 442"/>
                <a:gd name="T6" fmla="*/ 215 w 738"/>
                <a:gd name="T7" fmla="*/ 69 h 442"/>
                <a:gd name="T8" fmla="*/ 0 w 738"/>
                <a:gd name="T9" fmla="*/ 442 h 442"/>
                <a:gd name="T10" fmla="*/ 128 w 738"/>
                <a:gd name="T11" fmla="*/ 365 h 442"/>
                <a:gd name="T12" fmla="*/ 738 w 738"/>
                <a:gd name="T13" fmla="*/ 365 h 442"/>
                <a:gd name="T14" fmla="*/ 569 w 738"/>
                <a:gd name="T15" fmla="*/ 73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569" y="73"/>
                  </a:moveTo>
                  <a:cubicBezTo>
                    <a:pt x="542" y="29"/>
                    <a:pt x="493" y="0"/>
                    <a:pt x="438" y="0"/>
                  </a:cubicBezTo>
                  <a:cubicBezTo>
                    <a:pt x="335" y="0"/>
                    <a:pt x="335" y="0"/>
                    <a:pt x="335" y="0"/>
                  </a:cubicBezTo>
                  <a:cubicBezTo>
                    <a:pt x="291" y="0"/>
                    <a:pt x="237" y="31"/>
                    <a:pt x="215" y="69"/>
                  </a:cubicBezTo>
                  <a:cubicBezTo>
                    <a:pt x="0" y="442"/>
                    <a:pt x="0" y="442"/>
                    <a:pt x="0" y="442"/>
                  </a:cubicBezTo>
                  <a:cubicBezTo>
                    <a:pt x="28" y="394"/>
                    <a:pt x="77" y="367"/>
                    <a:pt x="128" y="365"/>
                  </a:cubicBezTo>
                  <a:cubicBezTo>
                    <a:pt x="738" y="365"/>
                    <a:pt x="738" y="365"/>
                    <a:pt x="738" y="365"/>
                  </a:cubicBezTo>
                  <a:cubicBezTo>
                    <a:pt x="569" y="73"/>
                    <a:pt x="569" y="73"/>
                    <a:pt x="569" y="7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5" name="Freeform 74"/>
            <p:cNvSpPr/>
            <p:nvPr/>
          </p:nvSpPr>
          <p:spPr bwMode="auto">
            <a:xfrm>
              <a:off x="5991249" y="2167560"/>
              <a:ext cx="537184" cy="927986"/>
            </a:xfrm>
            <a:custGeom>
              <a:avLst/>
              <a:gdLst>
                <a:gd name="T0" fmla="*/ 0 w 400"/>
                <a:gd name="T1" fmla="*/ 0 h 691"/>
                <a:gd name="T2" fmla="*/ 246 w 400"/>
                <a:gd name="T3" fmla="*/ 691 h 691"/>
                <a:gd name="T4" fmla="*/ 400 w 400"/>
                <a:gd name="T5" fmla="*/ 691 h 691"/>
                <a:gd name="T6" fmla="*/ 182 w 400"/>
                <a:gd name="T7" fmla="*/ 315 h 691"/>
                <a:gd name="T8" fmla="*/ 0 w 400"/>
                <a:gd name="T9" fmla="*/ 0 h 691"/>
              </a:gdLst>
              <a:ahLst/>
              <a:cxnLst>
                <a:cxn ang="0">
                  <a:pos x="T0" y="T1"/>
                </a:cxn>
                <a:cxn ang="0">
                  <a:pos x="T2" y="T3"/>
                </a:cxn>
                <a:cxn ang="0">
                  <a:pos x="T4" y="T5"/>
                </a:cxn>
                <a:cxn ang="0">
                  <a:pos x="T6" y="T7"/>
                </a:cxn>
                <a:cxn ang="0">
                  <a:pos x="T8" y="T9"/>
                </a:cxn>
              </a:cxnLst>
              <a:rect l="0" t="0" r="r" b="b"/>
              <a:pathLst>
                <a:path w="400" h="691">
                  <a:moveTo>
                    <a:pt x="0" y="0"/>
                  </a:moveTo>
                  <a:lnTo>
                    <a:pt x="246" y="691"/>
                  </a:lnTo>
                  <a:lnTo>
                    <a:pt x="400" y="691"/>
                  </a:lnTo>
                  <a:lnTo>
                    <a:pt x="182" y="315"/>
                  </a:lnTo>
                  <a:lnTo>
                    <a:pt x="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48" name="Group 46"/>
          <p:cNvGrpSpPr/>
          <p:nvPr/>
        </p:nvGrpSpPr>
        <p:grpSpPr>
          <a:xfrm>
            <a:off x="5775960" y="4017645"/>
            <a:ext cx="2118360" cy="1269365"/>
            <a:chOff x="5663567" y="4345842"/>
            <a:chExt cx="2346151" cy="1406079"/>
          </a:xfrm>
          <a:solidFill>
            <a:srgbClr val="A099CB"/>
          </a:solidFill>
        </p:grpSpPr>
        <p:grpSp>
          <p:nvGrpSpPr>
            <p:cNvPr id="34864" name="Group 65"/>
            <p:cNvGrpSpPr/>
            <p:nvPr/>
          </p:nvGrpSpPr>
          <p:grpSpPr>
            <a:xfrm>
              <a:off x="5663567" y="4345842"/>
              <a:ext cx="2346151" cy="1406079"/>
              <a:chOff x="5663567" y="4345842"/>
              <a:chExt cx="2346151" cy="1406079"/>
            </a:xfrm>
            <a:grpFill/>
          </p:grpSpPr>
          <p:sp>
            <p:nvSpPr>
              <p:cNvPr id="70" name="Freeform 69"/>
              <p:cNvSpPr/>
              <p:nvPr/>
            </p:nvSpPr>
            <p:spPr bwMode="auto">
              <a:xfrm>
                <a:off x="5663567" y="4345842"/>
                <a:ext cx="2346151" cy="1406079"/>
              </a:xfrm>
              <a:custGeom>
                <a:avLst/>
                <a:gdLst>
                  <a:gd name="T0" fmla="*/ 168 w 738"/>
                  <a:gd name="T1" fmla="*/ 370 h 442"/>
                  <a:gd name="T2" fmla="*/ 300 w 738"/>
                  <a:gd name="T3" fmla="*/ 442 h 442"/>
                  <a:gd name="T4" fmla="*/ 402 w 738"/>
                  <a:gd name="T5" fmla="*/ 442 h 442"/>
                  <a:gd name="T6" fmla="*/ 522 w 738"/>
                  <a:gd name="T7" fmla="*/ 373 h 442"/>
                  <a:gd name="T8" fmla="*/ 738 w 738"/>
                  <a:gd name="T9" fmla="*/ 0 h 442"/>
                  <a:gd name="T10" fmla="*/ 609 w 738"/>
                  <a:gd name="T11" fmla="*/ 78 h 442"/>
                  <a:gd name="T12" fmla="*/ 0 w 738"/>
                  <a:gd name="T13" fmla="*/ 78 h 442"/>
                  <a:gd name="T14" fmla="*/ 168 w 738"/>
                  <a:gd name="T15" fmla="*/ 370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168" y="370"/>
                    </a:moveTo>
                    <a:cubicBezTo>
                      <a:pt x="196" y="413"/>
                      <a:pt x="244" y="442"/>
                      <a:pt x="300" y="442"/>
                    </a:cubicBezTo>
                    <a:cubicBezTo>
                      <a:pt x="402" y="442"/>
                      <a:pt x="402" y="442"/>
                      <a:pt x="402" y="442"/>
                    </a:cubicBezTo>
                    <a:cubicBezTo>
                      <a:pt x="446" y="442"/>
                      <a:pt x="500" y="411"/>
                      <a:pt x="522" y="373"/>
                    </a:cubicBezTo>
                    <a:cubicBezTo>
                      <a:pt x="738" y="0"/>
                      <a:pt x="738" y="0"/>
                      <a:pt x="738" y="0"/>
                    </a:cubicBezTo>
                    <a:cubicBezTo>
                      <a:pt x="710" y="48"/>
                      <a:pt x="661" y="76"/>
                      <a:pt x="609" y="78"/>
                    </a:cubicBezTo>
                    <a:cubicBezTo>
                      <a:pt x="0" y="78"/>
                      <a:pt x="0" y="78"/>
                      <a:pt x="0" y="78"/>
                    </a:cubicBezTo>
                    <a:cubicBezTo>
                      <a:pt x="168" y="370"/>
                      <a:pt x="168" y="370"/>
                      <a:pt x="168" y="3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70"/>
              <p:cNvSpPr/>
              <p:nvPr/>
            </p:nvSpPr>
            <p:spPr bwMode="auto">
              <a:xfrm>
                <a:off x="5663567" y="4594289"/>
                <a:ext cx="534498" cy="927986"/>
              </a:xfrm>
              <a:custGeom>
                <a:avLst/>
                <a:gdLst>
                  <a:gd name="T0" fmla="*/ 0 w 398"/>
                  <a:gd name="T1" fmla="*/ 0 h 691"/>
                  <a:gd name="T2" fmla="*/ 5 w 398"/>
                  <a:gd name="T3" fmla="*/ 7 h 691"/>
                  <a:gd name="T4" fmla="*/ 398 w 398"/>
                  <a:gd name="T5" fmla="*/ 691 h 691"/>
                  <a:gd name="T6" fmla="*/ 154 w 398"/>
                  <a:gd name="T7" fmla="*/ 0 h 691"/>
                  <a:gd name="T8" fmla="*/ 0 w 398"/>
                  <a:gd name="T9" fmla="*/ 0 h 691"/>
                </a:gdLst>
                <a:ahLst/>
                <a:cxnLst>
                  <a:cxn ang="0">
                    <a:pos x="T0" y="T1"/>
                  </a:cxn>
                  <a:cxn ang="0">
                    <a:pos x="T2" y="T3"/>
                  </a:cxn>
                  <a:cxn ang="0">
                    <a:pos x="T4" y="T5"/>
                  </a:cxn>
                  <a:cxn ang="0">
                    <a:pos x="T6" y="T7"/>
                  </a:cxn>
                  <a:cxn ang="0">
                    <a:pos x="T8" y="T9"/>
                  </a:cxn>
                </a:cxnLst>
                <a:rect l="0" t="0" r="r" b="b"/>
                <a:pathLst>
                  <a:path w="398" h="691">
                    <a:moveTo>
                      <a:pt x="0" y="0"/>
                    </a:moveTo>
                    <a:lnTo>
                      <a:pt x="5" y="7"/>
                    </a:lnTo>
                    <a:lnTo>
                      <a:pt x="398" y="691"/>
                    </a:lnTo>
                    <a:lnTo>
                      <a:pt x="154" y="0"/>
                    </a:lnTo>
                    <a:lnTo>
                      <a:pt x="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67" name="Group 66"/>
            <p:cNvGrpSpPr/>
            <p:nvPr/>
          </p:nvGrpSpPr>
          <p:grpSpPr>
            <a:xfrm>
              <a:off x="6674717" y="4979124"/>
              <a:ext cx="362796" cy="338611"/>
              <a:chOff x="4418013" y="3475038"/>
              <a:chExt cx="285750" cy="266701"/>
            </a:xfrm>
            <a:grpFill/>
          </p:grpSpPr>
          <p:sp>
            <p:nvSpPr>
              <p:cNvPr id="68"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9"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34849" name="Group 47"/>
          <p:cNvGrpSpPr/>
          <p:nvPr/>
        </p:nvGrpSpPr>
        <p:grpSpPr>
          <a:xfrm>
            <a:off x="4828540" y="3564255"/>
            <a:ext cx="1807845" cy="1722755"/>
            <a:chOff x="4614716" y="3843574"/>
            <a:chExt cx="2002354" cy="1908348"/>
          </a:xfrm>
          <a:solidFill>
            <a:srgbClr val="95C1C4"/>
          </a:solidFill>
        </p:grpSpPr>
        <p:grpSp>
          <p:nvGrpSpPr>
            <p:cNvPr id="34860" name="Group 61"/>
            <p:cNvGrpSpPr/>
            <p:nvPr/>
          </p:nvGrpSpPr>
          <p:grpSpPr>
            <a:xfrm>
              <a:off x="4614716" y="3843574"/>
              <a:ext cx="2002354" cy="1908348"/>
              <a:chOff x="4614716" y="3843574"/>
              <a:chExt cx="2002354" cy="1908348"/>
            </a:xfrm>
            <a:grpFill/>
          </p:grpSpPr>
          <p:sp>
            <p:nvSpPr>
              <p:cNvPr id="64" name="Freeform 63"/>
              <p:cNvSpPr/>
              <p:nvPr/>
            </p:nvSpPr>
            <p:spPr bwMode="auto">
              <a:xfrm>
                <a:off x="4614716" y="3843575"/>
                <a:ext cx="2002354" cy="1908347"/>
              </a:xfrm>
              <a:custGeom>
                <a:avLst/>
                <a:gdLst>
                  <a:gd name="T0" fmla="*/ 25 w 630"/>
                  <a:gd name="T1" fmla="*/ 292 h 600"/>
                  <a:gd name="T2" fmla="*/ 28 w 630"/>
                  <a:gd name="T3" fmla="*/ 442 h 600"/>
                  <a:gd name="T4" fmla="*/ 79 w 630"/>
                  <a:gd name="T5" fmla="*/ 531 h 600"/>
                  <a:gd name="T6" fmla="*/ 199 w 630"/>
                  <a:gd name="T7" fmla="*/ 600 h 600"/>
                  <a:gd name="T8" fmla="*/ 630 w 630"/>
                  <a:gd name="T9" fmla="*/ 600 h 600"/>
                  <a:gd name="T10" fmla="*/ 498 w 630"/>
                  <a:gd name="T11" fmla="*/ 528 h 600"/>
                  <a:gd name="T12" fmla="*/ 194 w 630"/>
                  <a:gd name="T13" fmla="*/ 0 h 600"/>
                  <a:gd name="T14" fmla="*/ 25 w 630"/>
                  <a:gd name="T15" fmla="*/ 292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0" h="600">
                    <a:moveTo>
                      <a:pt x="25" y="292"/>
                    </a:moveTo>
                    <a:cubicBezTo>
                      <a:pt x="1" y="338"/>
                      <a:pt x="0" y="394"/>
                      <a:pt x="28" y="442"/>
                    </a:cubicBezTo>
                    <a:cubicBezTo>
                      <a:pt x="79" y="531"/>
                      <a:pt x="79" y="531"/>
                      <a:pt x="79" y="531"/>
                    </a:cubicBezTo>
                    <a:cubicBezTo>
                      <a:pt x="101" y="569"/>
                      <a:pt x="155" y="600"/>
                      <a:pt x="199" y="600"/>
                    </a:cubicBezTo>
                    <a:cubicBezTo>
                      <a:pt x="630" y="600"/>
                      <a:pt x="630" y="600"/>
                      <a:pt x="630" y="600"/>
                    </a:cubicBezTo>
                    <a:cubicBezTo>
                      <a:pt x="574" y="600"/>
                      <a:pt x="526" y="571"/>
                      <a:pt x="498" y="528"/>
                    </a:cubicBezTo>
                    <a:cubicBezTo>
                      <a:pt x="194" y="0"/>
                      <a:pt x="194" y="0"/>
                      <a:pt x="194" y="0"/>
                    </a:cubicBezTo>
                    <a:cubicBezTo>
                      <a:pt x="25" y="292"/>
                      <a:pt x="25" y="292"/>
                      <a:pt x="25" y="29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5" name="Freeform 64"/>
              <p:cNvSpPr/>
              <p:nvPr/>
            </p:nvSpPr>
            <p:spPr bwMode="auto">
              <a:xfrm>
                <a:off x="4693950" y="3843574"/>
                <a:ext cx="639249" cy="927986"/>
              </a:xfrm>
              <a:custGeom>
                <a:avLst/>
                <a:gdLst>
                  <a:gd name="T0" fmla="*/ 400 w 476"/>
                  <a:gd name="T1" fmla="*/ 0 h 691"/>
                  <a:gd name="T2" fmla="*/ 0 w 476"/>
                  <a:gd name="T3" fmla="*/ 691 h 691"/>
                  <a:gd name="T4" fmla="*/ 476 w 476"/>
                  <a:gd name="T5" fmla="*/ 132 h 691"/>
                  <a:gd name="T6" fmla="*/ 400 w 476"/>
                  <a:gd name="T7" fmla="*/ 0 h 691"/>
                </a:gdLst>
                <a:ahLst/>
                <a:cxnLst>
                  <a:cxn ang="0">
                    <a:pos x="T0" y="T1"/>
                  </a:cxn>
                  <a:cxn ang="0">
                    <a:pos x="T2" y="T3"/>
                  </a:cxn>
                  <a:cxn ang="0">
                    <a:pos x="T4" y="T5"/>
                  </a:cxn>
                  <a:cxn ang="0">
                    <a:pos x="T6" y="T7"/>
                  </a:cxn>
                </a:cxnLst>
                <a:rect l="0" t="0" r="r" b="b"/>
                <a:pathLst>
                  <a:path w="476" h="691">
                    <a:moveTo>
                      <a:pt x="400" y="0"/>
                    </a:moveTo>
                    <a:lnTo>
                      <a:pt x="0" y="691"/>
                    </a:lnTo>
                    <a:lnTo>
                      <a:pt x="476" y="132"/>
                    </a:lnTo>
                    <a:lnTo>
                      <a:pt x="40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34861" name="Freeform 18"/>
            <p:cNvSpPr/>
            <p:nvPr/>
          </p:nvSpPr>
          <p:spPr>
            <a:xfrm>
              <a:off x="5122816" y="4936315"/>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grpFill/>
            <a:ln w="9525">
              <a:noFill/>
            </a:ln>
          </p:spPr>
          <p:txBody>
            <a:bodyPr/>
            <a:lstStyle/>
            <a:p>
              <a:endParaRPr lang="zh-CN" altLang="en-US"/>
            </a:p>
          </p:txBody>
        </p:sp>
      </p:grpSp>
      <p:grpSp>
        <p:nvGrpSpPr>
          <p:cNvPr id="34850" name="Group 55"/>
          <p:cNvGrpSpPr/>
          <p:nvPr/>
        </p:nvGrpSpPr>
        <p:grpSpPr>
          <a:xfrm>
            <a:off x="5695950" y="1841500"/>
            <a:ext cx="1805305" cy="1722755"/>
            <a:chOff x="5574932" y="1935228"/>
            <a:chExt cx="1999668" cy="1908347"/>
          </a:xfrm>
          <a:solidFill>
            <a:srgbClr val="A099CB"/>
          </a:solidFill>
        </p:grpSpPr>
        <p:sp>
          <p:nvSpPr>
            <p:cNvPr id="60" name="Freeform 59"/>
            <p:cNvSpPr/>
            <p:nvPr/>
          </p:nvSpPr>
          <p:spPr bwMode="auto">
            <a:xfrm>
              <a:off x="5574932" y="1935228"/>
              <a:ext cx="1999668" cy="1908347"/>
            </a:xfrm>
            <a:custGeom>
              <a:avLst/>
              <a:gdLst>
                <a:gd name="T0" fmla="*/ 604 w 629"/>
                <a:gd name="T1" fmla="*/ 308 h 600"/>
                <a:gd name="T2" fmla="*/ 602 w 629"/>
                <a:gd name="T3" fmla="*/ 158 h 600"/>
                <a:gd name="T4" fmla="*/ 550 w 629"/>
                <a:gd name="T5" fmla="*/ 69 h 600"/>
                <a:gd name="T6" fmla="*/ 430 w 629"/>
                <a:gd name="T7" fmla="*/ 0 h 600"/>
                <a:gd name="T8" fmla="*/ 0 w 629"/>
                <a:gd name="T9" fmla="*/ 0 h 600"/>
                <a:gd name="T10" fmla="*/ 131 w 629"/>
                <a:gd name="T11" fmla="*/ 73 h 600"/>
                <a:gd name="T12" fmla="*/ 436 w 629"/>
                <a:gd name="T13" fmla="*/ 600 h 600"/>
                <a:gd name="T14" fmla="*/ 604 w 629"/>
                <a:gd name="T15" fmla="*/ 308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9" h="600">
                  <a:moveTo>
                    <a:pt x="604" y="308"/>
                  </a:moveTo>
                  <a:cubicBezTo>
                    <a:pt x="628" y="262"/>
                    <a:pt x="629" y="206"/>
                    <a:pt x="602" y="158"/>
                  </a:cubicBezTo>
                  <a:cubicBezTo>
                    <a:pt x="550" y="69"/>
                    <a:pt x="550" y="69"/>
                    <a:pt x="550" y="69"/>
                  </a:cubicBezTo>
                  <a:cubicBezTo>
                    <a:pt x="528" y="31"/>
                    <a:pt x="474" y="0"/>
                    <a:pt x="430" y="0"/>
                  </a:cubicBezTo>
                  <a:cubicBezTo>
                    <a:pt x="0" y="0"/>
                    <a:pt x="0" y="0"/>
                    <a:pt x="0" y="0"/>
                  </a:cubicBezTo>
                  <a:cubicBezTo>
                    <a:pt x="55" y="0"/>
                    <a:pt x="104" y="29"/>
                    <a:pt x="131" y="73"/>
                  </a:cubicBezTo>
                  <a:cubicBezTo>
                    <a:pt x="436" y="600"/>
                    <a:pt x="436" y="600"/>
                    <a:pt x="436" y="600"/>
                  </a:cubicBezTo>
                  <a:cubicBezTo>
                    <a:pt x="604" y="308"/>
                    <a:pt x="604" y="308"/>
                    <a:pt x="604" y="30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60"/>
            <p:cNvSpPr/>
            <p:nvPr/>
          </p:nvSpPr>
          <p:spPr bwMode="auto">
            <a:xfrm>
              <a:off x="6856115" y="2914246"/>
              <a:ext cx="639249" cy="929328"/>
            </a:xfrm>
            <a:custGeom>
              <a:avLst/>
              <a:gdLst>
                <a:gd name="T0" fmla="*/ 476 w 476"/>
                <a:gd name="T1" fmla="*/ 0 h 692"/>
                <a:gd name="T2" fmla="*/ 0 w 476"/>
                <a:gd name="T3" fmla="*/ 559 h 692"/>
                <a:gd name="T4" fmla="*/ 78 w 476"/>
                <a:gd name="T5" fmla="*/ 692 h 692"/>
                <a:gd name="T6" fmla="*/ 476 w 476"/>
                <a:gd name="T7" fmla="*/ 0 h 692"/>
              </a:gdLst>
              <a:ahLst/>
              <a:cxnLst>
                <a:cxn ang="0">
                  <a:pos x="T0" y="T1"/>
                </a:cxn>
                <a:cxn ang="0">
                  <a:pos x="T2" y="T3"/>
                </a:cxn>
                <a:cxn ang="0">
                  <a:pos x="T4" y="T5"/>
                </a:cxn>
                <a:cxn ang="0">
                  <a:pos x="T6" y="T7"/>
                </a:cxn>
              </a:cxnLst>
              <a:rect l="0" t="0" r="r" b="b"/>
              <a:pathLst>
                <a:path w="476" h="692">
                  <a:moveTo>
                    <a:pt x="476" y="0"/>
                  </a:moveTo>
                  <a:lnTo>
                    <a:pt x="0" y="559"/>
                  </a:lnTo>
                  <a:lnTo>
                    <a:pt x="78" y="692"/>
                  </a:lnTo>
                  <a:lnTo>
                    <a:pt x="476"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51" name="Group 51"/>
          <p:cNvGrpSpPr/>
          <p:nvPr/>
        </p:nvGrpSpPr>
        <p:grpSpPr>
          <a:xfrm>
            <a:off x="6557010" y="2294890"/>
            <a:ext cx="1547495" cy="1946910"/>
            <a:chOff x="6528433" y="2437495"/>
            <a:chExt cx="1713617" cy="2156795"/>
          </a:xfrm>
          <a:solidFill>
            <a:srgbClr val="95C1C4"/>
          </a:solidFill>
        </p:grpSpPr>
        <p:sp>
          <p:nvSpPr>
            <p:cNvPr id="54" name="Freeform 53"/>
            <p:cNvSpPr/>
            <p:nvPr/>
          </p:nvSpPr>
          <p:spPr bwMode="auto">
            <a:xfrm>
              <a:off x="6528433" y="2437495"/>
              <a:ext cx="1713617" cy="2156794"/>
            </a:xfrm>
            <a:custGeom>
              <a:avLst/>
              <a:gdLst>
                <a:gd name="T0" fmla="*/ 337 w 539"/>
                <a:gd name="T1" fmla="*/ 678 h 678"/>
                <a:gd name="T2" fmla="*/ 466 w 539"/>
                <a:gd name="T3" fmla="*/ 600 h 678"/>
                <a:gd name="T4" fmla="*/ 517 w 539"/>
                <a:gd name="T5" fmla="*/ 511 h 678"/>
                <a:gd name="T6" fmla="*/ 517 w 539"/>
                <a:gd name="T7" fmla="*/ 373 h 678"/>
                <a:gd name="T8" fmla="*/ 302 w 539"/>
                <a:gd name="T9" fmla="*/ 0 h 678"/>
                <a:gd name="T10" fmla="*/ 304 w 539"/>
                <a:gd name="T11" fmla="*/ 150 h 678"/>
                <a:gd name="T12" fmla="*/ 0 w 539"/>
                <a:gd name="T13" fmla="*/ 678 h 678"/>
                <a:gd name="T14" fmla="*/ 337 w 539"/>
                <a:gd name="T15" fmla="*/ 678 h 6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8">
                  <a:moveTo>
                    <a:pt x="337" y="678"/>
                  </a:moveTo>
                  <a:cubicBezTo>
                    <a:pt x="389" y="676"/>
                    <a:pt x="438" y="648"/>
                    <a:pt x="466" y="600"/>
                  </a:cubicBezTo>
                  <a:cubicBezTo>
                    <a:pt x="517" y="511"/>
                    <a:pt x="517" y="511"/>
                    <a:pt x="517" y="511"/>
                  </a:cubicBezTo>
                  <a:cubicBezTo>
                    <a:pt x="539" y="473"/>
                    <a:pt x="539" y="411"/>
                    <a:pt x="517" y="373"/>
                  </a:cubicBezTo>
                  <a:cubicBezTo>
                    <a:pt x="302" y="0"/>
                    <a:pt x="302" y="0"/>
                    <a:pt x="302" y="0"/>
                  </a:cubicBezTo>
                  <a:cubicBezTo>
                    <a:pt x="329" y="48"/>
                    <a:pt x="328" y="104"/>
                    <a:pt x="304" y="150"/>
                  </a:cubicBezTo>
                  <a:cubicBezTo>
                    <a:pt x="0" y="678"/>
                    <a:pt x="0" y="678"/>
                    <a:pt x="0" y="678"/>
                  </a:cubicBezTo>
                  <a:cubicBezTo>
                    <a:pt x="337" y="678"/>
                    <a:pt x="337" y="678"/>
                    <a:pt x="337" y="67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54"/>
            <p:cNvSpPr/>
            <p:nvPr/>
          </p:nvSpPr>
          <p:spPr bwMode="auto">
            <a:xfrm>
              <a:off x="6528433" y="4412990"/>
              <a:ext cx="1071682" cy="181300"/>
            </a:xfrm>
            <a:custGeom>
              <a:avLst/>
              <a:gdLst>
                <a:gd name="T0" fmla="*/ 76 w 798"/>
                <a:gd name="T1" fmla="*/ 0 h 135"/>
                <a:gd name="T2" fmla="*/ 0 w 798"/>
                <a:gd name="T3" fmla="*/ 135 h 135"/>
                <a:gd name="T4" fmla="*/ 798 w 798"/>
                <a:gd name="T5" fmla="*/ 135 h 135"/>
                <a:gd name="T6" fmla="*/ 76 w 798"/>
                <a:gd name="T7" fmla="*/ 0 h 135"/>
              </a:gdLst>
              <a:ahLst/>
              <a:cxnLst>
                <a:cxn ang="0">
                  <a:pos x="T0" y="T1"/>
                </a:cxn>
                <a:cxn ang="0">
                  <a:pos x="T2" y="T3"/>
                </a:cxn>
                <a:cxn ang="0">
                  <a:pos x="T4" y="T5"/>
                </a:cxn>
                <a:cxn ang="0">
                  <a:pos x="T6" y="T7"/>
                </a:cxn>
              </a:cxnLst>
              <a:rect l="0" t="0" r="r" b="b"/>
              <a:pathLst>
                <a:path w="798" h="135">
                  <a:moveTo>
                    <a:pt x="76" y="0"/>
                  </a:moveTo>
                  <a:lnTo>
                    <a:pt x="0" y="135"/>
                  </a:lnTo>
                  <a:lnTo>
                    <a:pt x="798" y="135"/>
                  </a:lnTo>
                  <a:lnTo>
                    <a:pt x="76"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34852" name="Shape 222"/>
          <p:cNvSpPr/>
          <p:nvPr/>
        </p:nvSpPr>
        <p:spPr>
          <a:xfrm>
            <a:off x="4676140" y="3330575"/>
            <a:ext cx="296545" cy="372745"/>
          </a:xfrm>
          <a:custGeom>
            <a:avLst/>
            <a:gdLst/>
            <a:ahLst/>
            <a:cxnLst>
              <a:cxn ang="0">
                <a:pos x="164235" y="206345"/>
              </a:cxn>
              <a:cxn ang="5898240">
                <a:pos x="164235" y="206345"/>
              </a:cxn>
              <a:cxn ang="11796480">
                <a:pos x="164235" y="206345"/>
              </a:cxn>
              <a:cxn ang="17694720">
                <a:pos x="164235" y="206345"/>
              </a:cxn>
            </a:cxnLst>
            <a:rect l="0" t="0" r="0" b="0"/>
            <a:pathLst>
              <a:path w="21015" h="21072">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chemeClr val="bg1">
              <a:alpha val="100000"/>
            </a:schemeClr>
          </a:solidFill>
          <a:ln w="12700">
            <a:noFill/>
          </a:ln>
        </p:spPr>
        <p:txBody>
          <a:bodyPr/>
          <a:lstStyle/>
          <a:p>
            <a:endParaRPr lang="zh-CN" altLang="en-US"/>
          </a:p>
        </p:txBody>
      </p:sp>
      <p:grpSp>
        <p:nvGrpSpPr>
          <p:cNvPr id="84" name="Group 83"/>
          <p:cNvGrpSpPr/>
          <p:nvPr/>
        </p:nvGrpSpPr>
        <p:grpSpPr>
          <a:xfrm>
            <a:off x="5222875" y="2196465"/>
            <a:ext cx="552450" cy="387985"/>
            <a:chOff x="7350125" y="1003300"/>
            <a:chExt cx="522288" cy="366713"/>
          </a:xfrm>
          <a:solidFill>
            <a:schemeClr val="bg1"/>
          </a:solidFill>
        </p:grpSpPr>
        <p:sp>
          <p:nvSpPr>
            <p:cNvPr id="85" name="Freeform 21"/>
            <p:cNvSpPr>
              <a:spLocks noEditPoints="1"/>
            </p:cNvSpPr>
            <p:nvPr/>
          </p:nvSpPr>
          <p:spPr bwMode="auto">
            <a:xfrm>
              <a:off x="7350125" y="1003300"/>
              <a:ext cx="373063" cy="366713"/>
            </a:xfrm>
            <a:custGeom>
              <a:avLst/>
              <a:gdLst>
                <a:gd name="T0" fmla="*/ 85 w 99"/>
                <a:gd name="T1" fmla="*/ 60 h 97"/>
                <a:gd name="T2" fmla="*/ 99 w 99"/>
                <a:gd name="T3" fmla="*/ 54 h 97"/>
                <a:gd name="T4" fmla="*/ 99 w 99"/>
                <a:gd name="T5" fmla="*/ 43 h 97"/>
                <a:gd name="T6" fmla="*/ 85 w 99"/>
                <a:gd name="T7" fmla="*/ 38 h 97"/>
                <a:gd name="T8" fmla="*/ 83 w 99"/>
                <a:gd name="T9" fmla="*/ 32 h 97"/>
                <a:gd name="T10" fmla="*/ 88 w 99"/>
                <a:gd name="T11" fmla="*/ 18 h 97"/>
                <a:gd name="T12" fmla="*/ 81 w 99"/>
                <a:gd name="T13" fmla="*/ 11 h 97"/>
                <a:gd name="T14" fmla="*/ 67 w 99"/>
                <a:gd name="T15" fmla="*/ 16 h 97"/>
                <a:gd name="T16" fmla="*/ 61 w 99"/>
                <a:gd name="T17" fmla="*/ 14 h 97"/>
                <a:gd name="T18" fmla="*/ 55 w 99"/>
                <a:gd name="T19" fmla="*/ 0 h 97"/>
                <a:gd name="T20" fmla="*/ 44 w 99"/>
                <a:gd name="T21" fmla="*/ 0 h 97"/>
                <a:gd name="T22" fmla="*/ 38 w 99"/>
                <a:gd name="T23" fmla="*/ 14 h 97"/>
                <a:gd name="T24" fmla="*/ 32 w 99"/>
                <a:gd name="T25" fmla="*/ 16 h 97"/>
                <a:gd name="T26" fmla="*/ 18 w 99"/>
                <a:gd name="T27" fmla="*/ 11 h 97"/>
                <a:gd name="T28" fmla="*/ 10 w 99"/>
                <a:gd name="T29" fmla="*/ 18 h 97"/>
                <a:gd name="T30" fmla="*/ 16 w 99"/>
                <a:gd name="T31" fmla="*/ 32 h 97"/>
                <a:gd name="T32" fmla="*/ 14 w 99"/>
                <a:gd name="T33" fmla="*/ 38 h 97"/>
                <a:gd name="T34" fmla="*/ 0 w 99"/>
                <a:gd name="T35" fmla="*/ 44 h 97"/>
                <a:gd name="T36" fmla="*/ 0 w 99"/>
                <a:gd name="T37" fmla="*/ 54 h 97"/>
                <a:gd name="T38" fmla="*/ 14 w 99"/>
                <a:gd name="T39" fmla="*/ 60 h 97"/>
                <a:gd name="T40" fmla="*/ 16 w 99"/>
                <a:gd name="T41" fmla="*/ 66 h 97"/>
                <a:gd name="T42" fmla="*/ 11 w 99"/>
                <a:gd name="T43" fmla="*/ 79 h 97"/>
                <a:gd name="T44" fmla="*/ 18 w 99"/>
                <a:gd name="T45" fmla="*/ 87 h 97"/>
                <a:gd name="T46" fmla="*/ 32 w 99"/>
                <a:gd name="T47" fmla="*/ 82 h 97"/>
                <a:gd name="T48" fmla="*/ 38 w 99"/>
                <a:gd name="T49" fmla="*/ 84 h 97"/>
                <a:gd name="T50" fmla="*/ 44 w 99"/>
                <a:gd name="T51" fmla="*/ 97 h 97"/>
                <a:gd name="T52" fmla="*/ 55 w 99"/>
                <a:gd name="T53" fmla="*/ 97 h 97"/>
                <a:gd name="T54" fmla="*/ 61 w 99"/>
                <a:gd name="T55" fmla="*/ 84 h 97"/>
                <a:gd name="T56" fmla="*/ 67 w 99"/>
                <a:gd name="T57" fmla="*/ 81 h 97"/>
                <a:gd name="T58" fmla="*/ 81 w 99"/>
                <a:gd name="T59" fmla="*/ 87 h 97"/>
                <a:gd name="T60" fmla="*/ 89 w 99"/>
                <a:gd name="T61" fmla="*/ 79 h 97"/>
                <a:gd name="T62" fmla="*/ 83 w 99"/>
                <a:gd name="T63" fmla="*/ 66 h 97"/>
                <a:gd name="T64" fmla="*/ 85 w 99"/>
                <a:gd name="T65" fmla="*/ 60 h 97"/>
                <a:gd name="T66" fmla="*/ 49 w 99"/>
                <a:gd name="T67" fmla="*/ 64 h 97"/>
                <a:gd name="T68" fmla="*/ 34 w 99"/>
                <a:gd name="T69" fmla="*/ 49 h 97"/>
                <a:gd name="T70" fmla="*/ 49 w 99"/>
                <a:gd name="T71" fmla="*/ 33 h 97"/>
                <a:gd name="T72" fmla="*/ 65 w 99"/>
                <a:gd name="T73" fmla="*/ 49 h 97"/>
                <a:gd name="T74" fmla="*/ 49 w 99"/>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7">
                  <a:moveTo>
                    <a:pt x="85" y="60"/>
                  </a:moveTo>
                  <a:cubicBezTo>
                    <a:pt x="85" y="60"/>
                    <a:pt x="99" y="55"/>
                    <a:pt x="99" y="54"/>
                  </a:cubicBezTo>
                  <a:cubicBezTo>
                    <a:pt x="99" y="43"/>
                    <a:pt x="99" y="43"/>
                    <a:pt x="99" y="43"/>
                  </a:cubicBezTo>
                  <a:cubicBezTo>
                    <a:pt x="99" y="42"/>
                    <a:pt x="85" y="38"/>
                    <a:pt x="85" y="38"/>
                  </a:cubicBezTo>
                  <a:cubicBezTo>
                    <a:pt x="83" y="32"/>
                    <a:pt x="83" y="32"/>
                    <a:pt x="83" y="32"/>
                  </a:cubicBezTo>
                  <a:cubicBezTo>
                    <a:pt x="83" y="32"/>
                    <a:pt x="89" y="19"/>
                    <a:pt x="88" y="18"/>
                  </a:cubicBezTo>
                  <a:cubicBezTo>
                    <a:pt x="81" y="11"/>
                    <a:pt x="81" y="11"/>
                    <a:pt x="81" y="11"/>
                  </a:cubicBezTo>
                  <a:cubicBezTo>
                    <a:pt x="80" y="10"/>
                    <a:pt x="67" y="16"/>
                    <a:pt x="67" y="16"/>
                  </a:cubicBezTo>
                  <a:cubicBezTo>
                    <a:pt x="61" y="14"/>
                    <a:pt x="61" y="14"/>
                    <a:pt x="61" y="14"/>
                  </a:cubicBezTo>
                  <a:cubicBezTo>
                    <a:pt x="61" y="14"/>
                    <a:pt x="55" y="0"/>
                    <a:pt x="55" y="0"/>
                  </a:cubicBezTo>
                  <a:cubicBezTo>
                    <a:pt x="44" y="0"/>
                    <a:pt x="44" y="0"/>
                    <a:pt x="44" y="0"/>
                  </a:cubicBezTo>
                  <a:cubicBezTo>
                    <a:pt x="43" y="0"/>
                    <a:pt x="38" y="14"/>
                    <a:pt x="38" y="14"/>
                  </a:cubicBezTo>
                  <a:cubicBezTo>
                    <a:pt x="32" y="16"/>
                    <a:pt x="32" y="16"/>
                    <a:pt x="32" y="16"/>
                  </a:cubicBezTo>
                  <a:cubicBezTo>
                    <a:pt x="32" y="16"/>
                    <a:pt x="19" y="10"/>
                    <a:pt x="18" y="11"/>
                  </a:cubicBezTo>
                  <a:cubicBezTo>
                    <a:pt x="10" y="18"/>
                    <a:pt x="10" y="18"/>
                    <a:pt x="10" y="18"/>
                  </a:cubicBezTo>
                  <a:cubicBezTo>
                    <a:pt x="10" y="19"/>
                    <a:pt x="16" y="32"/>
                    <a:pt x="16" y="32"/>
                  </a:cubicBezTo>
                  <a:cubicBezTo>
                    <a:pt x="14" y="38"/>
                    <a:pt x="14" y="38"/>
                    <a:pt x="14" y="38"/>
                  </a:cubicBezTo>
                  <a:cubicBezTo>
                    <a:pt x="14" y="38"/>
                    <a:pt x="0" y="43"/>
                    <a:pt x="0" y="44"/>
                  </a:cubicBezTo>
                  <a:cubicBezTo>
                    <a:pt x="0" y="54"/>
                    <a:pt x="0" y="54"/>
                    <a:pt x="0" y="54"/>
                  </a:cubicBezTo>
                  <a:cubicBezTo>
                    <a:pt x="0" y="55"/>
                    <a:pt x="14" y="60"/>
                    <a:pt x="14" y="60"/>
                  </a:cubicBezTo>
                  <a:cubicBezTo>
                    <a:pt x="16" y="66"/>
                    <a:pt x="16" y="66"/>
                    <a:pt x="16" y="66"/>
                  </a:cubicBezTo>
                  <a:cubicBezTo>
                    <a:pt x="16" y="66"/>
                    <a:pt x="10" y="79"/>
                    <a:pt x="11" y="79"/>
                  </a:cubicBezTo>
                  <a:cubicBezTo>
                    <a:pt x="18" y="87"/>
                    <a:pt x="18" y="87"/>
                    <a:pt x="18" y="87"/>
                  </a:cubicBezTo>
                  <a:cubicBezTo>
                    <a:pt x="19" y="88"/>
                    <a:pt x="32" y="82"/>
                    <a:pt x="32" y="82"/>
                  </a:cubicBezTo>
                  <a:cubicBezTo>
                    <a:pt x="38" y="84"/>
                    <a:pt x="38" y="84"/>
                    <a:pt x="38" y="84"/>
                  </a:cubicBezTo>
                  <a:cubicBezTo>
                    <a:pt x="38" y="84"/>
                    <a:pt x="44" y="97"/>
                    <a:pt x="44" y="97"/>
                  </a:cubicBezTo>
                  <a:cubicBezTo>
                    <a:pt x="55" y="97"/>
                    <a:pt x="55" y="97"/>
                    <a:pt x="55" y="97"/>
                  </a:cubicBezTo>
                  <a:cubicBezTo>
                    <a:pt x="56" y="97"/>
                    <a:pt x="61" y="84"/>
                    <a:pt x="61" y="84"/>
                  </a:cubicBezTo>
                  <a:cubicBezTo>
                    <a:pt x="67" y="81"/>
                    <a:pt x="67" y="81"/>
                    <a:pt x="67" y="81"/>
                  </a:cubicBezTo>
                  <a:cubicBezTo>
                    <a:pt x="67" y="81"/>
                    <a:pt x="80" y="87"/>
                    <a:pt x="81" y="87"/>
                  </a:cubicBezTo>
                  <a:cubicBezTo>
                    <a:pt x="89" y="79"/>
                    <a:pt x="89" y="79"/>
                    <a:pt x="89" y="79"/>
                  </a:cubicBezTo>
                  <a:cubicBezTo>
                    <a:pt x="89" y="79"/>
                    <a:pt x="83" y="66"/>
                    <a:pt x="83" y="66"/>
                  </a:cubicBezTo>
                  <a:lnTo>
                    <a:pt x="85" y="60"/>
                  </a:lnTo>
                  <a:close/>
                  <a:moveTo>
                    <a:pt x="49" y="64"/>
                  </a:moveTo>
                  <a:cubicBezTo>
                    <a:pt x="41" y="64"/>
                    <a:pt x="34" y="57"/>
                    <a:pt x="34" y="49"/>
                  </a:cubicBezTo>
                  <a:cubicBezTo>
                    <a:pt x="34" y="40"/>
                    <a:pt x="41" y="33"/>
                    <a:pt x="49" y="33"/>
                  </a:cubicBezTo>
                  <a:cubicBezTo>
                    <a:pt x="58" y="33"/>
                    <a:pt x="65" y="40"/>
                    <a:pt x="65" y="49"/>
                  </a:cubicBezTo>
                  <a:cubicBezTo>
                    <a:pt x="65" y="57"/>
                    <a:pt x="58" y="64"/>
                    <a:pt x="4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86" name="Freeform 22"/>
            <p:cNvSpPr>
              <a:spLocks noEditPoints="1"/>
            </p:cNvSpPr>
            <p:nvPr/>
          </p:nvSpPr>
          <p:spPr bwMode="auto">
            <a:xfrm>
              <a:off x="7699375" y="1189038"/>
              <a:ext cx="173038" cy="176213"/>
            </a:xfrm>
            <a:custGeom>
              <a:avLst/>
              <a:gdLst>
                <a:gd name="T0" fmla="*/ 41 w 46"/>
                <a:gd name="T1" fmla="*/ 22 h 47"/>
                <a:gd name="T2" fmla="*/ 40 w 46"/>
                <a:gd name="T3" fmla="*/ 19 h 47"/>
                <a:gd name="T4" fmla="*/ 44 w 46"/>
                <a:gd name="T5" fmla="*/ 13 h 47"/>
                <a:gd name="T6" fmla="*/ 42 w 46"/>
                <a:gd name="T7" fmla="*/ 9 h 47"/>
                <a:gd name="T8" fmla="*/ 35 w 46"/>
                <a:gd name="T9" fmla="*/ 10 h 47"/>
                <a:gd name="T10" fmla="*/ 32 w 46"/>
                <a:gd name="T11" fmla="*/ 8 h 47"/>
                <a:gd name="T12" fmla="*/ 31 w 46"/>
                <a:gd name="T13" fmla="*/ 1 h 47"/>
                <a:gd name="T14" fmla="*/ 26 w 46"/>
                <a:gd name="T15" fmla="*/ 0 h 47"/>
                <a:gd name="T16" fmla="*/ 22 w 46"/>
                <a:gd name="T17" fmla="*/ 5 h 47"/>
                <a:gd name="T18" fmla="*/ 19 w 46"/>
                <a:gd name="T19" fmla="*/ 6 h 47"/>
                <a:gd name="T20" fmla="*/ 13 w 46"/>
                <a:gd name="T21" fmla="*/ 2 h 47"/>
                <a:gd name="T22" fmla="*/ 9 w 46"/>
                <a:gd name="T23" fmla="*/ 5 h 47"/>
                <a:gd name="T24" fmla="*/ 10 w 46"/>
                <a:gd name="T25" fmla="*/ 12 h 47"/>
                <a:gd name="T26" fmla="*/ 8 w 46"/>
                <a:gd name="T27" fmla="*/ 14 h 47"/>
                <a:gd name="T28" fmla="*/ 1 w 46"/>
                <a:gd name="T29" fmla="*/ 15 h 47"/>
                <a:gd name="T30" fmla="*/ 0 w 46"/>
                <a:gd name="T31" fmla="*/ 20 h 47"/>
                <a:gd name="T32" fmla="*/ 6 w 46"/>
                <a:gd name="T33" fmla="*/ 25 h 47"/>
                <a:gd name="T34" fmla="*/ 6 w 46"/>
                <a:gd name="T35" fmla="*/ 28 h 47"/>
                <a:gd name="T36" fmla="*/ 2 w 46"/>
                <a:gd name="T37" fmla="*/ 34 h 47"/>
                <a:gd name="T38" fmla="*/ 5 w 46"/>
                <a:gd name="T39" fmla="*/ 38 h 47"/>
                <a:gd name="T40" fmla="*/ 11 w 46"/>
                <a:gd name="T41" fmla="*/ 37 h 47"/>
                <a:gd name="T42" fmla="*/ 14 w 46"/>
                <a:gd name="T43" fmla="*/ 39 h 47"/>
                <a:gd name="T44" fmla="*/ 15 w 46"/>
                <a:gd name="T45" fmla="*/ 46 h 47"/>
                <a:gd name="T46" fmla="*/ 20 w 46"/>
                <a:gd name="T47" fmla="*/ 47 h 47"/>
                <a:gd name="T48" fmla="*/ 24 w 46"/>
                <a:gd name="T49" fmla="*/ 41 h 47"/>
                <a:gd name="T50" fmla="*/ 27 w 46"/>
                <a:gd name="T51" fmla="*/ 41 h 47"/>
                <a:gd name="T52" fmla="*/ 33 w 46"/>
                <a:gd name="T53" fmla="*/ 45 h 47"/>
                <a:gd name="T54" fmla="*/ 37 w 46"/>
                <a:gd name="T55" fmla="*/ 42 h 47"/>
                <a:gd name="T56" fmla="*/ 36 w 46"/>
                <a:gd name="T57" fmla="*/ 35 h 47"/>
                <a:gd name="T58" fmla="*/ 38 w 46"/>
                <a:gd name="T59" fmla="*/ 33 h 47"/>
                <a:gd name="T60" fmla="*/ 45 w 46"/>
                <a:gd name="T61" fmla="*/ 31 h 47"/>
                <a:gd name="T62" fmla="*/ 46 w 46"/>
                <a:gd name="T63" fmla="*/ 26 h 47"/>
                <a:gd name="T64" fmla="*/ 41 w 46"/>
                <a:gd name="T65" fmla="*/ 22 h 47"/>
                <a:gd name="T66" fmla="*/ 30 w 46"/>
                <a:gd name="T67" fmla="*/ 25 h 47"/>
                <a:gd name="T68" fmla="*/ 21 w 46"/>
                <a:gd name="T69" fmla="*/ 31 h 47"/>
                <a:gd name="T70" fmla="*/ 16 w 46"/>
                <a:gd name="T71" fmla="*/ 22 h 47"/>
                <a:gd name="T72" fmla="*/ 25 w 46"/>
                <a:gd name="T73" fmla="*/ 16 h 47"/>
                <a:gd name="T74" fmla="*/ 30 w 46"/>
                <a:gd name="T75"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 h="47">
                  <a:moveTo>
                    <a:pt x="41" y="22"/>
                  </a:moveTo>
                  <a:cubicBezTo>
                    <a:pt x="40" y="19"/>
                    <a:pt x="40" y="19"/>
                    <a:pt x="40" y="19"/>
                  </a:cubicBezTo>
                  <a:cubicBezTo>
                    <a:pt x="40" y="19"/>
                    <a:pt x="44" y="13"/>
                    <a:pt x="44" y="13"/>
                  </a:cubicBezTo>
                  <a:cubicBezTo>
                    <a:pt x="42" y="9"/>
                    <a:pt x="42" y="9"/>
                    <a:pt x="42" y="9"/>
                  </a:cubicBezTo>
                  <a:cubicBezTo>
                    <a:pt x="41" y="8"/>
                    <a:pt x="35" y="10"/>
                    <a:pt x="35" y="10"/>
                  </a:cubicBezTo>
                  <a:cubicBezTo>
                    <a:pt x="32" y="8"/>
                    <a:pt x="32" y="8"/>
                    <a:pt x="32" y="8"/>
                  </a:cubicBezTo>
                  <a:cubicBezTo>
                    <a:pt x="32" y="8"/>
                    <a:pt x="32" y="1"/>
                    <a:pt x="31" y="1"/>
                  </a:cubicBezTo>
                  <a:cubicBezTo>
                    <a:pt x="26" y="0"/>
                    <a:pt x="26" y="0"/>
                    <a:pt x="26" y="0"/>
                  </a:cubicBezTo>
                  <a:cubicBezTo>
                    <a:pt x="26" y="0"/>
                    <a:pt x="22" y="5"/>
                    <a:pt x="22" y="5"/>
                  </a:cubicBezTo>
                  <a:cubicBezTo>
                    <a:pt x="19" y="6"/>
                    <a:pt x="19" y="6"/>
                    <a:pt x="19" y="6"/>
                  </a:cubicBezTo>
                  <a:cubicBezTo>
                    <a:pt x="19" y="6"/>
                    <a:pt x="14" y="2"/>
                    <a:pt x="13" y="2"/>
                  </a:cubicBezTo>
                  <a:cubicBezTo>
                    <a:pt x="9" y="5"/>
                    <a:pt x="9" y="5"/>
                    <a:pt x="9" y="5"/>
                  </a:cubicBezTo>
                  <a:cubicBezTo>
                    <a:pt x="9" y="5"/>
                    <a:pt x="10" y="12"/>
                    <a:pt x="10" y="12"/>
                  </a:cubicBezTo>
                  <a:cubicBezTo>
                    <a:pt x="8" y="14"/>
                    <a:pt x="8" y="14"/>
                    <a:pt x="8" y="14"/>
                  </a:cubicBezTo>
                  <a:cubicBezTo>
                    <a:pt x="8" y="14"/>
                    <a:pt x="1" y="15"/>
                    <a:pt x="1" y="15"/>
                  </a:cubicBezTo>
                  <a:cubicBezTo>
                    <a:pt x="0" y="20"/>
                    <a:pt x="0" y="20"/>
                    <a:pt x="0" y="20"/>
                  </a:cubicBezTo>
                  <a:cubicBezTo>
                    <a:pt x="0" y="21"/>
                    <a:pt x="6" y="25"/>
                    <a:pt x="6" y="25"/>
                  </a:cubicBezTo>
                  <a:cubicBezTo>
                    <a:pt x="6" y="28"/>
                    <a:pt x="6" y="28"/>
                    <a:pt x="6" y="28"/>
                  </a:cubicBezTo>
                  <a:cubicBezTo>
                    <a:pt x="6" y="28"/>
                    <a:pt x="2" y="33"/>
                    <a:pt x="2" y="34"/>
                  </a:cubicBezTo>
                  <a:cubicBezTo>
                    <a:pt x="5" y="38"/>
                    <a:pt x="5" y="38"/>
                    <a:pt x="5" y="38"/>
                  </a:cubicBezTo>
                  <a:cubicBezTo>
                    <a:pt x="5" y="38"/>
                    <a:pt x="11" y="37"/>
                    <a:pt x="11" y="37"/>
                  </a:cubicBezTo>
                  <a:cubicBezTo>
                    <a:pt x="14" y="39"/>
                    <a:pt x="14" y="39"/>
                    <a:pt x="14" y="39"/>
                  </a:cubicBezTo>
                  <a:cubicBezTo>
                    <a:pt x="14" y="39"/>
                    <a:pt x="15" y="46"/>
                    <a:pt x="15" y="46"/>
                  </a:cubicBezTo>
                  <a:cubicBezTo>
                    <a:pt x="20" y="47"/>
                    <a:pt x="20" y="47"/>
                    <a:pt x="20" y="47"/>
                  </a:cubicBezTo>
                  <a:cubicBezTo>
                    <a:pt x="20" y="47"/>
                    <a:pt x="24" y="41"/>
                    <a:pt x="24" y="41"/>
                  </a:cubicBezTo>
                  <a:cubicBezTo>
                    <a:pt x="27" y="41"/>
                    <a:pt x="27" y="41"/>
                    <a:pt x="27" y="41"/>
                  </a:cubicBezTo>
                  <a:cubicBezTo>
                    <a:pt x="27" y="41"/>
                    <a:pt x="33" y="45"/>
                    <a:pt x="33" y="45"/>
                  </a:cubicBezTo>
                  <a:cubicBezTo>
                    <a:pt x="37" y="42"/>
                    <a:pt x="37" y="42"/>
                    <a:pt x="37" y="42"/>
                  </a:cubicBezTo>
                  <a:cubicBezTo>
                    <a:pt x="38" y="42"/>
                    <a:pt x="36" y="35"/>
                    <a:pt x="36" y="35"/>
                  </a:cubicBezTo>
                  <a:cubicBezTo>
                    <a:pt x="38" y="33"/>
                    <a:pt x="38" y="33"/>
                    <a:pt x="38" y="33"/>
                  </a:cubicBezTo>
                  <a:cubicBezTo>
                    <a:pt x="38" y="33"/>
                    <a:pt x="45" y="32"/>
                    <a:pt x="45" y="31"/>
                  </a:cubicBezTo>
                  <a:cubicBezTo>
                    <a:pt x="46" y="26"/>
                    <a:pt x="46" y="26"/>
                    <a:pt x="46" y="26"/>
                  </a:cubicBezTo>
                  <a:cubicBezTo>
                    <a:pt x="46" y="26"/>
                    <a:pt x="41" y="22"/>
                    <a:pt x="41" y="22"/>
                  </a:cubicBezTo>
                  <a:close/>
                  <a:moveTo>
                    <a:pt x="30" y="25"/>
                  </a:moveTo>
                  <a:cubicBezTo>
                    <a:pt x="29" y="29"/>
                    <a:pt x="25" y="32"/>
                    <a:pt x="21" y="31"/>
                  </a:cubicBezTo>
                  <a:cubicBezTo>
                    <a:pt x="17" y="30"/>
                    <a:pt x="15" y="26"/>
                    <a:pt x="16" y="22"/>
                  </a:cubicBezTo>
                  <a:cubicBezTo>
                    <a:pt x="17" y="18"/>
                    <a:pt x="21" y="15"/>
                    <a:pt x="25" y="16"/>
                  </a:cubicBezTo>
                  <a:cubicBezTo>
                    <a:pt x="29" y="17"/>
                    <a:pt x="31" y="21"/>
                    <a:pt x="3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grpSp>
      <p:sp>
        <p:nvSpPr>
          <p:cNvPr id="34854" name="Freeform 71"/>
          <p:cNvSpPr>
            <a:spLocks noEditPoints="1"/>
          </p:cNvSpPr>
          <p:nvPr/>
        </p:nvSpPr>
        <p:spPr>
          <a:xfrm>
            <a:off x="6766560" y="2215515"/>
            <a:ext cx="227965" cy="346075"/>
          </a:xfrm>
          <a:custGeom>
            <a:avLst/>
            <a:gdLst/>
            <a:ahLst/>
            <a:cxnLst>
              <a:cxn ang="0">
                <a:pos x="68377" y="309657"/>
              </a:cxn>
              <a:cxn ang="0">
                <a:pos x="189353" y="309657"/>
              </a:cxn>
              <a:cxn ang="0">
                <a:pos x="189353" y="309657"/>
              </a:cxn>
              <a:cxn ang="0">
                <a:pos x="194612" y="309657"/>
              </a:cxn>
              <a:cxn ang="0">
                <a:pos x="199872" y="299160"/>
              </a:cxn>
              <a:cxn ang="0">
                <a:pos x="126235" y="215185"/>
              </a:cxn>
              <a:cxn ang="0">
                <a:pos x="57858" y="299160"/>
              </a:cxn>
              <a:cxn ang="0">
                <a:pos x="57858" y="309657"/>
              </a:cxn>
              <a:cxn ang="0">
                <a:pos x="68377" y="309657"/>
              </a:cxn>
              <a:cxn ang="0">
                <a:pos x="68377" y="309657"/>
              </a:cxn>
              <a:cxn ang="0">
                <a:pos x="231431" y="57733"/>
              </a:cxn>
              <a:cxn ang="0">
                <a:pos x="252470" y="36739"/>
              </a:cxn>
              <a:cxn ang="0">
                <a:pos x="252470" y="26242"/>
              </a:cxn>
              <a:cxn ang="0">
                <a:pos x="231431" y="0"/>
              </a:cxn>
              <a:cxn ang="0">
                <a:pos x="26299" y="0"/>
              </a:cxn>
              <a:cxn ang="0">
                <a:pos x="0" y="26242"/>
              </a:cxn>
              <a:cxn ang="0">
                <a:pos x="0" y="36739"/>
              </a:cxn>
              <a:cxn ang="0">
                <a:pos x="21039" y="57733"/>
              </a:cxn>
              <a:cxn ang="0">
                <a:pos x="231431" y="57733"/>
              </a:cxn>
              <a:cxn ang="0">
                <a:pos x="210392" y="68230"/>
              </a:cxn>
              <a:cxn ang="0">
                <a:pos x="231431" y="68230"/>
              </a:cxn>
              <a:cxn ang="0">
                <a:pos x="163054" y="188943"/>
              </a:cxn>
              <a:cxn ang="0">
                <a:pos x="231431" y="309657"/>
              </a:cxn>
              <a:cxn ang="0">
                <a:pos x="210392" y="309657"/>
              </a:cxn>
              <a:cxn ang="0">
                <a:pos x="136755" y="199440"/>
              </a:cxn>
              <a:cxn ang="0">
                <a:pos x="131495" y="188943"/>
              </a:cxn>
              <a:cxn ang="0">
                <a:pos x="136755" y="183695"/>
              </a:cxn>
              <a:cxn ang="0">
                <a:pos x="136755" y="183695"/>
              </a:cxn>
              <a:cxn ang="0">
                <a:pos x="210392" y="68230"/>
              </a:cxn>
              <a:cxn ang="0">
                <a:pos x="21039" y="320154"/>
              </a:cxn>
              <a:cxn ang="0">
                <a:pos x="0" y="346396"/>
              </a:cxn>
              <a:cxn ang="0">
                <a:pos x="0" y="356893"/>
              </a:cxn>
              <a:cxn ang="0">
                <a:pos x="26299" y="383135"/>
              </a:cxn>
              <a:cxn ang="0">
                <a:pos x="231431" y="383135"/>
              </a:cxn>
              <a:cxn ang="0">
                <a:pos x="252470" y="356893"/>
              </a:cxn>
              <a:cxn ang="0">
                <a:pos x="252470" y="346396"/>
              </a:cxn>
              <a:cxn ang="0">
                <a:pos x="231431" y="320154"/>
              </a:cxn>
              <a:cxn ang="0">
                <a:pos x="21039" y="320154"/>
              </a:cxn>
              <a:cxn ang="0">
                <a:pos x="42078" y="309657"/>
              </a:cxn>
              <a:cxn ang="0">
                <a:pos x="21039" y="309657"/>
              </a:cxn>
              <a:cxn ang="0">
                <a:pos x="94676" y="188943"/>
              </a:cxn>
              <a:cxn ang="0">
                <a:pos x="21039" y="68230"/>
              </a:cxn>
              <a:cxn ang="0">
                <a:pos x="42078" y="68230"/>
              </a:cxn>
              <a:cxn ang="0">
                <a:pos x="115715" y="183695"/>
              </a:cxn>
              <a:cxn ang="0">
                <a:pos x="126235" y="194192"/>
              </a:cxn>
              <a:cxn ang="0">
                <a:pos x="115715" y="199440"/>
              </a:cxn>
              <a:cxn ang="0">
                <a:pos x="42078" y="309657"/>
              </a:cxn>
            </a:cxnLst>
            <a:rect l="0" t="0" r="0" b="0"/>
            <a:pathLst>
              <a:path w="48" h="73">
                <a:moveTo>
                  <a:pt x="13" y="59"/>
                </a:moveTo>
                <a:cubicBezTo>
                  <a:pt x="36" y="59"/>
                  <a:pt x="36" y="59"/>
                  <a:pt x="36" y="59"/>
                </a:cubicBezTo>
                <a:cubicBezTo>
                  <a:pt x="36" y="59"/>
                  <a:pt x="36" y="59"/>
                  <a:pt x="36" y="59"/>
                </a:cubicBezTo>
                <a:cubicBezTo>
                  <a:pt x="36" y="59"/>
                  <a:pt x="37" y="59"/>
                  <a:pt x="37" y="59"/>
                </a:cubicBezTo>
                <a:cubicBezTo>
                  <a:pt x="38" y="58"/>
                  <a:pt x="38" y="57"/>
                  <a:pt x="38" y="57"/>
                </a:cubicBezTo>
                <a:cubicBezTo>
                  <a:pt x="36" y="49"/>
                  <a:pt x="31" y="41"/>
                  <a:pt x="24" y="41"/>
                </a:cubicBezTo>
                <a:cubicBezTo>
                  <a:pt x="17" y="41"/>
                  <a:pt x="12" y="49"/>
                  <a:pt x="11" y="57"/>
                </a:cubicBezTo>
                <a:cubicBezTo>
                  <a:pt x="11" y="57"/>
                  <a:pt x="11" y="58"/>
                  <a:pt x="11" y="59"/>
                </a:cubicBezTo>
                <a:cubicBezTo>
                  <a:pt x="12" y="59"/>
                  <a:pt x="12" y="59"/>
                  <a:pt x="13" y="59"/>
                </a:cubicBezTo>
                <a:cubicBezTo>
                  <a:pt x="13" y="59"/>
                  <a:pt x="13" y="59"/>
                  <a:pt x="13" y="59"/>
                </a:cubicBezTo>
                <a:close/>
                <a:moveTo>
                  <a:pt x="44" y="11"/>
                </a:moveTo>
                <a:cubicBezTo>
                  <a:pt x="47" y="11"/>
                  <a:pt x="48" y="9"/>
                  <a:pt x="48" y="7"/>
                </a:cubicBezTo>
                <a:cubicBezTo>
                  <a:pt x="48" y="5"/>
                  <a:pt x="48" y="5"/>
                  <a:pt x="48" y="5"/>
                </a:cubicBezTo>
                <a:cubicBezTo>
                  <a:pt x="48" y="2"/>
                  <a:pt x="46" y="0"/>
                  <a:pt x="44" y="0"/>
                </a:cubicBezTo>
                <a:cubicBezTo>
                  <a:pt x="5" y="0"/>
                  <a:pt x="5" y="0"/>
                  <a:pt x="5" y="0"/>
                </a:cubicBezTo>
                <a:cubicBezTo>
                  <a:pt x="2" y="0"/>
                  <a:pt x="0" y="2"/>
                  <a:pt x="0" y="5"/>
                </a:cubicBezTo>
                <a:cubicBezTo>
                  <a:pt x="0" y="7"/>
                  <a:pt x="0" y="7"/>
                  <a:pt x="0" y="7"/>
                </a:cubicBezTo>
                <a:cubicBezTo>
                  <a:pt x="0" y="9"/>
                  <a:pt x="2" y="11"/>
                  <a:pt x="4" y="11"/>
                </a:cubicBezTo>
                <a:cubicBezTo>
                  <a:pt x="44" y="11"/>
                  <a:pt x="44" y="11"/>
                  <a:pt x="44" y="11"/>
                </a:cubicBezTo>
                <a:close/>
                <a:moveTo>
                  <a:pt x="40" y="13"/>
                </a:moveTo>
                <a:cubicBezTo>
                  <a:pt x="44" y="13"/>
                  <a:pt x="44" y="13"/>
                  <a:pt x="44" y="13"/>
                </a:cubicBezTo>
                <a:cubicBezTo>
                  <a:pt x="43" y="22"/>
                  <a:pt x="39" y="31"/>
                  <a:pt x="31" y="36"/>
                </a:cubicBezTo>
                <a:cubicBezTo>
                  <a:pt x="39" y="42"/>
                  <a:pt x="43" y="50"/>
                  <a:pt x="44" y="59"/>
                </a:cubicBezTo>
                <a:cubicBezTo>
                  <a:pt x="40" y="59"/>
                  <a:pt x="40" y="59"/>
                  <a:pt x="40" y="59"/>
                </a:cubicBezTo>
                <a:cubicBezTo>
                  <a:pt x="39" y="51"/>
                  <a:pt x="35" y="41"/>
                  <a:pt x="26" y="38"/>
                </a:cubicBezTo>
                <a:cubicBezTo>
                  <a:pt x="25" y="38"/>
                  <a:pt x="25" y="37"/>
                  <a:pt x="25" y="36"/>
                </a:cubicBezTo>
                <a:cubicBezTo>
                  <a:pt x="25" y="35"/>
                  <a:pt x="26" y="35"/>
                  <a:pt x="26" y="35"/>
                </a:cubicBezTo>
                <a:cubicBezTo>
                  <a:pt x="26" y="35"/>
                  <a:pt x="26" y="35"/>
                  <a:pt x="26" y="35"/>
                </a:cubicBezTo>
                <a:cubicBezTo>
                  <a:pt x="34" y="32"/>
                  <a:pt x="39" y="21"/>
                  <a:pt x="40" y="13"/>
                </a:cubicBezTo>
                <a:close/>
                <a:moveTo>
                  <a:pt x="4" y="61"/>
                </a:moveTo>
                <a:cubicBezTo>
                  <a:pt x="2" y="62"/>
                  <a:pt x="0" y="64"/>
                  <a:pt x="0" y="66"/>
                </a:cubicBezTo>
                <a:cubicBezTo>
                  <a:pt x="0" y="68"/>
                  <a:pt x="0" y="68"/>
                  <a:pt x="0" y="68"/>
                </a:cubicBezTo>
                <a:cubicBezTo>
                  <a:pt x="0" y="70"/>
                  <a:pt x="2" y="73"/>
                  <a:pt x="5" y="73"/>
                </a:cubicBezTo>
                <a:cubicBezTo>
                  <a:pt x="44" y="73"/>
                  <a:pt x="44" y="73"/>
                  <a:pt x="44" y="73"/>
                </a:cubicBezTo>
                <a:cubicBezTo>
                  <a:pt x="46" y="73"/>
                  <a:pt x="48" y="70"/>
                  <a:pt x="48" y="68"/>
                </a:cubicBezTo>
                <a:cubicBezTo>
                  <a:pt x="48" y="66"/>
                  <a:pt x="48" y="66"/>
                  <a:pt x="48" y="66"/>
                </a:cubicBezTo>
                <a:cubicBezTo>
                  <a:pt x="48" y="64"/>
                  <a:pt x="47" y="62"/>
                  <a:pt x="44" y="61"/>
                </a:cubicBezTo>
                <a:cubicBezTo>
                  <a:pt x="4" y="61"/>
                  <a:pt x="4" y="61"/>
                  <a:pt x="4" y="61"/>
                </a:cubicBezTo>
                <a:close/>
                <a:moveTo>
                  <a:pt x="8" y="59"/>
                </a:moveTo>
                <a:cubicBezTo>
                  <a:pt x="4" y="59"/>
                  <a:pt x="4" y="59"/>
                  <a:pt x="4" y="59"/>
                </a:cubicBezTo>
                <a:cubicBezTo>
                  <a:pt x="5" y="50"/>
                  <a:pt x="10" y="42"/>
                  <a:pt x="18" y="36"/>
                </a:cubicBezTo>
                <a:cubicBezTo>
                  <a:pt x="10" y="31"/>
                  <a:pt x="5" y="22"/>
                  <a:pt x="4" y="13"/>
                </a:cubicBezTo>
                <a:cubicBezTo>
                  <a:pt x="8" y="13"/>
                  <a:pt x="8" y="13"/>
                  <a:pt x="8" y="13"/>
                </a:cubicBezTo>
                <a:cubicBezTo>
                  <a:pt x="9" y="21"/>
                  <a:pt x="14" y="32"/>
                  <a:pt x="22" y="35"/>
                </a:cubicBezTo>
                <a:cubicBezTo>
                  <a:pt x="23" y="35"/>
                  <a:pt x="24" y="36"/>
                  <a:pt x="24" y="37"/>
                </a:cubicBezTo>
                <a:cubicBezTo>
                  <a:pt x="23" y="38"/>
                  <a:pt x="23" y="38"/>
                  <a:pt x="22" y="38"/>
                </a:cubicBezTo>
                <a:cubicBezTo>
                  <a:pt x="14" y="41"/>
                  <a:pt x="9" y="51"/>
                  <a:pt x="8" y="59"/>
                </a:cubicBezTo>
                <a:close/>
              </a:path>
            </a:pathLst>
          </a:custGeom>
          <a:solidFill>
            <a:schemeClr val="bg1">
              <a:alpha val="100000"/>
            </a:schemeClr>
          </a:solidFill>
          <a:ln w="9525">
            <a:noFill/>
          </a:ln>
        </p:spPr>
        <p:txBody>
          <a:bodyPr/>
          <a:lstStyle/>
          <a:p>
            <a:endParaRPr lang="zh-CN" altLang="en-US"/>
          </a:p>
        </p:txBody>
      </p:sp>
      <p:sp>
        <p:nvSpPr>
          <p:cNvPr id="34855" name="Shape 227"/>
          <p:cNvSpPr/>
          <p:nvPr/>
        </p:nvSpPr>
        <p:spPr>
          <a:xfrm>
            <a:off x="7299960" y="3390900"/>
            <a:ext cx="391160" cy="417195"/>
          </a:xfrm>
          <a:custGeom>
            <a:avLst/>
            <a:gdLst/>
            <a:ahLst/>
            <a:cxnLst>
              <a:cxn ang="0">
                <a:pos x="216506" y="230944"/>
              </a:cxn>
              <a:cxn ang="5898240">
                <a:pos x="216506" y="230944"/>
              </a:cxn>
              <a:cxn ang="11796480">
                <a:pos x="216506" y="230944"/>
              </a:cxn>
              <a:cxn ang="17694720">
                <a:pos x="216506" y="230944"/>
              </a:cxn>
            </a:cxnLst>
            <a:rect l="0" t="0" r="0" b="0"/>
            <a:pathLst>
              <a:path w="21153" h="2126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alpha val="100000"/>
            </a:srgbClr>
          </a:solidFill>
          <a:ln w="12700">
            <a:noFill/>
          </a:ln>
        </p:spPr>
        <p:txBody>
          <a:bodyPr/>
          <a:lstStyle/>
          <a:p>
            <a:endParaRPr lang="zh-CN" altLang="en-US"/>
          </a:p>
        </p:txBody>
      </p:sp>
      <p:sp>
        <p:nvSpPr>
          <p:cNvPr id="42" name="文本框 41"/>
          <p:cNvSpPr txBox="1"/>
          <p:nvPr/>
        </p:nvSpPr>
        <p:spPr>
          <a:xfrm>
            <a:off x="8378825" y="3928283"/>
            <a:ext cx="1005403" cy="338554"/>
          </a:xfrm>
          <a:prstGeom prst="rect">
            <a:avLst/>
          </a:prstGeom>
          <a:noFill/>
        </p:spPr>
        <p:txBody>
          <a:bodyPr wrap="none" rtlCol="0">
            <a:spAutoFit/>
          </a:bodyPr>
          <a:lstStyle/>
          <a:p>
            <a:pPr algn="l"/>
            <a:r>
              <a:rPr lang="zh-CN" altLang="en-US" sz="1600" noProof="0" dirty="0" smtClean="0">
                <a:ln>
                  <a:noFill/>
                </a:ln>
                <a:solidFill>
                  <a:schemeClr val="tx1">
                    <a:lumMod val="65000"/>
                    <a:lumOff val="35000"/>
                  </a:schemeClr>
                </a:solidFill>
                <a:uLnTx/>
                <a:uFillTx/>
                <a:ea typeface="微软雅黑" panose="020B050302020402020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43" name="文本框 42"/>
          <p:cNvSpPr txBox="1"/>
          <p:nvPr/>
        </p:nvSpPr>
        <p:spPr>
          <a:xfrm>
            <a:off x="8378825" y="4177030"/>
            <a:ext cx="3365500" cy="11201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a:p>
            <a:pPr indent="0" algn="l"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 name="文本框 2"/>
          <p:cNvSpPr txBox="1"/>
          <p:nvPr/>
        </p:nvSpPr>
        <p:spPr>
          <a:xfrm>
            <a:off x="8378825" y="1841673"/>
            <a:ext cx="1005403" cy="338554"/>
          </a:xfrm>
          <a:prstGeom prst="rect">
            <a:avLst/>
          </a:prstGeom>
          <a:noFill/>
        </p:spPr>
        <p:txBody>
          <a:bodyPr wrap="none" rtlCol="0">
            <a:spAutoFit/>
          </a:bodyPr>
          <a:lstStyle/>
          <a:p>
            <a:pPr algn="l"/>
            <a:r>
              <a:rPr lang="zh-CN" altLang="en-US" sz="1600" noProof="0" dirty="0" smtClean="0">
                <a:ln>
                  <a:noFill/>
                </a:ln>
                <a:solidFill>
                  <a:schemeClr val="tx1">
                    <a:lumMod val="65000"/>
                    <a:lumOff val="35000"/>
                  </a:schemeClr>
                </a:solidFill>
                <a:uLnTx/>
                <a:uFillTx/>
                <a:ea typeface="微软雅黑" panose="020B050302020402020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4" name="文本框 3"/>
          <p:cNvSpPr txBox="1"/>
          <p:nvPr/>
        </p:nvSpPr>
        <p:spPr>
          <a:xfrm>
            <a:off x="8378825" y="2090420"/>
            <a:ext cx="336550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nvSpPr>
        <p:spPr>
          <a:xfrm>
            <a:off x="2826822" y="3945428"/>
            <a:ext cx="1005403" cy="338554"/>
          </a:xfrm>
          <a:prstGeom prst="rect">
            <a:avLst/>
          </a:prstGeom>
          <a:noFill/>
        </p:spPr>
        <p:txBody>
          <a:bodyPr wrap="none" rtlCol="0">
            <a:spAutoFit/>
          </a:bodyPr>
          <a:lstStyle/>
          <a:p>
            <a:pPr algn="r"/>
            <a:r>
              <a:rPr lang="zh-CN" altLang="en-US" sz="1600" noProof="0" dirty="0" smtClean="0">
                <a:ln>
                  <a:noFill/>
                </a:ln>
                <a:solidFill>
                  <a:schemeClr val="tx1">
                    <a:lumMod val="65000"/>
                    <a:lumOff val="35000"/>
                  </a:schemeClr>
                </a:solidFill>
                <a:uLnTx/>
                <a:uFillTx/>
                <a:ea typeface="微软雅黑" panose="020B050302020402020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6" name="文本框 5"/>
          <p:cNvSpPr txBox="1"/>
          <p:nvPr/>
        </p:nvSpPr>
        <p:spPr>
          <a:xfrm>
            <a:off x="466725" y="4194175"/>
            <a:ext cx="3365500" cy="11201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a:p>
            <a:pPr indent="0" algn="r"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826822" y="1858818"/>
            <a:ext cx="1005403" cy="338554"/>
          </a:xfrm>
          <a:prstGeom prst="rect">
            <a:avLst/>
          </a:prstGeom>
          <a:noFill/>
        </p:spPr>
        <p:txBody>
          <a:bodyPr wrap="none" rtlCol="0">
            <a:spAutoFit/>
          </a:bodyPr>
          <a:lstStyle/>
          <a:p>
            <a:pPr algn="r"/>
            <a:r>
              <a:rPr lang="zh-CN" altLang="en-US" sz="1600" noProof="0" dirty="0" smtClean="0">
                <a:ln>
                  <a:noFill/>
                </a:ln>
                <a:solidFill>
                  <a:schemeClr val="tx1">
                    <a:lumMod val="65000"/>
                    <a:lumOff val="35000"/>
                  </a:schemeClr>
                </a:solidFill>
                <a:uLnTx/>
                <a:uFillTx/>
                <a:ea typeface="微软雅黑" panose="020B050302020402020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9" name="文本框 8"/>
          <p:cNvSpPr txBox="1"/>
          <p:nvPr/>
        </p:nvSpPr>
        <p:spPr>
          <a:xfrm>
            <a:off x="466725" y="2107565"/>
            <a:ext cx="336550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48159" name="Freeform 11"/>
          <p:cNvSpPr>
            <a:spLocks noEditPoints="1"/>
          </p:cNvSpPr>
          <p:nvPr/>
        </p:nvSpPr>
        <p:spPr>
          <a:xfrm>
            <a:off x="5267780" y="4571551"/>
            <a:ext cx="410810" cy="365396"/>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sp>
        <p:nvSpPr>
          <p:cNvPr id="48151" name="Freeform 18"/>
          <p:cNvSpPr/>
          <p:nvPr/>
        </p:nvSpPr>
        <p:spPr>
          <a:xfrm>
            <a:off x="6603171" y="4550333"/>
            <a:ext cx="413155" cy="41341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9"/>
          <p:cNvSpPr>
            <a:spLocks noChangeArrowheads="1"/>
          </p:cNvSpPr>
          <p:nvPr/>
        </p:nvSpPr>
        <p:spPr bwMode="auto">
          <a:xfrm>
            <a:off x="-63500" y="1508125"/>
            <a:ext cx="12318365" cy="1979295"/>
          </a:xfrm>
          <a:prstGeom prst="rect">
            <a:avLst/>
          </a:prstGeom>
          <a:solidFill>
            <a:srgbClr val="A099CB"/>
          </a:solidFill>
          <a:ln w="6350">
            <a:noFill/>
          </a:ln>
        </p:spPr>
        <p:txBody>
          <a:bodyPr/>
          <a:lstStyle/>
          <a:p>
            <a:endParaRPr lang="zh-CN" altLang="en-US" sz="2400"/>
          </a:p>
        </p:txBody>
      </p:sp>
      <p:sp>
        <p:nvSpPr>
          <p:cNvPr id="74" name="Oval 6"/>
          <p:cNvSpPr>
            <a:spLocks noChangeArrowheads="1"/>
          </p:cNvSpPr>
          <p:nvPr/>
        </p:nvSpPr>
        <p:spPr bwMode="auto">
          <a:xfrm>
            <a:off x="614045" y="5801360"/>
            <a:ext cx="4319905" cy="92710"/>
          </a:xfrm>
          <a:prstGeom prst="ellipse">
            <a:avLst/>
          </a:prstGeom>
          <a:gradFill rotWithShape="1">
            <a:gsLst>
              <a:gs pos="0">
                <a:schemeClr val="tx1">
                  <a:alpha val="20000"/>
                </a:schemeClr>
              </a:gs>
              <a:gs pos="100000">
                <a:schemeClr val="tx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76" name="Picture 7" descr="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4065" y="2437130"/>
            <a:ext cx="4103370" cy="3447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Rectangle 8" descr="psb"/>
          <p:cNvSpPr>
            <a:spLocks noChangeArrowheads="1"/>
          </p:cNvSpPr>
          <p:nvPr/>
        </p:nvSpPr>
        <p:spPr bwMode="auto">
          <a:xfrm>
            <a:off x="922020" y="2589530"/>
            <a:ext cx="3790950" cy="2388870"/>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82" name="Rectangle 10"/>
          <p:cNvSpPr>
            <a:spLocks noChangeArrowheads="1"/>
          </p:cNvSpPr>
          <p:nvPr/>
        </p:nvSpPr>
        <p:spPr bwMode="auto">
          <a:xfrm>
            <a:off x="5380567" y="1926401"/>
            <a:ext cx="6144684" cy="1560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altLang="zh-CN" sz="1600" b="1" dirty="0">
                <a:solidFill>
                  <a:schemeClr val="bg1"/>
                </a:solidFill>
                <a:latin typeface="微软雅黑 Light" panose="020B0502040204020203" pitchFamily="34" charset="-122"/>
                <a:ea typeface="微软雅黑 Light" panose="020B0502040204020203" pitchFamily="34" charset="-122"/>
              </a:rPr>
              <a:t>ADD YOUR TITLE IN HERE PLEASE</a:t>
            </a:r>
            <a:endParaRPr lang="en-US" altLang="zh-CN" sz="1600" b="1" dirty="0">
              <a:solidFill>
                <a:schemeClr val="bg1"/>
              </a:solidFill>
              <a:latin typeface="微软雅黑 Light" panose="020B0502040204020203" pitchFamily="34" charset="-122"/>
              <a:ea typeface="微软雅黑 Light" panose="020B0502040204020203" pitchFamily="34" charset="-122"/>
            </a:endParaRPr>
          </a:p>
          <a:p>
            <a:pPr algn="l">
              <a:spcBef>
                <a:spcPts val="450"/>
              </a:spcBef>
            </a:pPr>
            <a:r>
              <a:rPr lang="zh-CN" altLang="en-US" sz="1200">
                <a:solidFill>
                  <a:schemeClr val="bg1"/>
                </a:solidFill>
                <a:sym typeface="+mn-ea"/>
              </a:rPr>
              <a: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a:t>
            </a:r>
            <a:endParaRPr lang="zh-CN" altLang="en-US" sz="1200" dirty="0">
              <a:solidFill>
                <a:schemeClr val="bg1"/>
              </a:solidFill>
              <a:latin typeface="微软雅黑" panose="020B0503020204020204" charset="-122"/>
              <a:ea typeface="微软雅黑" panose="020B0503020204020204" charset="-122"/>
              <a:sym typeface="+mn-ea"/>
            </a:endParaRPr>
          </a:p>
          <a:p>
            <a:pPr algn="l">
              <a:spcBef>
                <a:spcPts val="450"/>
              </a:spcBef>
            </a:pPr>
            <a:r>
              <a:rPr lang="zh-CN" altLang="en-US" sz="1200">
                <a:solidFill>
                  <a:schemeClr val="bg1"/>
                </a:solidFill>
                <a:sym typeface="+mn-ea"/>
              </a:rPr>
              <a: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a:t>
            </a:r>
            <a:endParaRPr lang="zh-CN" altLang="en-US" sz="1200" dirty="0">
              <a:solidFill>
                <a:schemeClr val="bg1"/>
              </a:solidFill>
              <a:latin typeface="微软雅黑" panose="020B0503020204020204" charset="-122"/>
              <a:ea typeface="微软雅黑" panose="020B0503020204020204" charset="-122"/>
              <a:sym typeface="+mn-ea"/>
            </a:endParaRPr>
          </a:p>
          <a:p>
            <a:pPr algn="l">
              <a:spcBef>
                <a:spcPts val="450"/>
              </a:spcBef>
            </a:pPr>
            <a:endParaRPr lang="en-US" altLang="zh-CN" sz="1200" dirty="0">
              <a:solidFill>
                <a:schemeClr val="bg1"/>
              </a:solidFill>
              <a:latin typeface="微软雅黑 Light" panose="020B0502040204020203" pitchFamily="34" charset="-122"/>
              <a:ea typeface="微软雅黑 Light" panose="020B0502040204020203" pitchFamily="34" charset="-122"/>
            </a:endParaRPr>
          </a:p>
        </p:txBody>
      </p:sp>
      <p:grpSp>
        <p:nvGrpSpPr>
          <p:cNvPr id="2" name="组合 1"/>
          <p:cNvGrpSpPr/>
          <p:nvPr/>
        </p:nvGrpSpPr>
        <p:grpSpPr>
          <a:xfrm>
            <a:off x="8658225" y="5295265"/>
            <a:ext cx="457200" cy="457200"/>
            <a:chOff x="13617" y="8826"/>
            <a:chExt cx="720" cy="720"/>
          </a:xfrm>
        </p:grpSpPr>
        <p:sp>
          <p:nvSpPr>
            <p:cNvPr id="96" name="Oval 18"/>
            <p:cNvSpPr>
              <a:spLocks noChangeArrowheads="1"/>
            </p:cNvSpPr>
            <p:nvPr/>
          </p:nvSpPr>
          <p:spPr bwMode="auto">
            <a:xfrm>
              <a:off x="13617" y="8826"/>
              <a:ext cx="720" cy="720"/>
            </a:xfrm>
            <a:prstGeom prst="ellipse">
              <a:avLst/>
            </a:prstGeom>
            <a:solidFill>
              <a:srgbClr val="95C1C4"/>
            </a:solidFill>
            <a:ln w="6350">
              <a:noFill/>
            </a:ln>
          </p:spPr>
          <p:txBody>
            <a:bodyPr/>
            <a:lstStyle/>
            <a:p>
              <a:endParaRPr lang="zh-CN" altLang="en-US" sz="2400"/>
            </a:p>
          </p:txBody>
        </p:sp>
        <p:grpSp>
          <p:nvGrpSpPr>
            <p:cNvPr id="98" name="Group 19"/>
            <p:cNvGrpSpPr/>
            <p:nvPr/>
          </p:nvGrpSpPr>
          <p:grpSpPr bwMode="auto">
            <a:xfrm>
              <a:off x="13837" y="9016"/>
              <a:ext cx="273" cy="347"/>
              <a:chOff x="4878" y="2560"/>
              <a:chExt cx="147" cy="188"/>
            </a:xfrm>
            <a:solidFill>
              <a:schemeClr val="tx1">
                <a:lumMod val="50000"/>
                <a:lumOff val="50000"/>
              </a:schemeClr>
            </a:solidFill>
          </p:grpSpPr>
          <p:sp>
            <p:nvSpPr>
              <p:cNvPr id="99" name="Freeform 20"/>
              <p:cNvSpPr/>
              <p:nvPr/>
            </p:nvSpPr>
            <p:spPr bwMode="auto">
              <a:xfrm>
                <a:off x="4878" y="2560"/>
                <a:ext cx="147" cy="188"/>
              </a:xfrm>
              <a:custGeom>
                <a:avLst/>
                <a:gdLst>
                  <a:gd name="T0" fmla="*/ 16 w 71"/>
                  <a:gd name="T1" fmla="*/ 83 h 91"/>
                  <a:gd name="T2" fmla="*/ 8 w 71"/>
                  <a:gd name="T3" fmla="*/ 83 h 91"/>
                  <a:gd name="T4" fmla="*/ 8 w 71"/>
                  <a:gd name="T5" fmla="*/ 8 h 91"/>
                  <a:gd name="T6" fmla="*/ 67 w 71"/>
                  <a:gd name="T7" fmla="*/ 8 h 91"/>
                  <a:gd name="T8" fmla="*/ 71 w 71"/>
                  <a:gd name="T9" fmla="*/ 4 h 91"/>
                  <a:gd name="T10" fmla="*/ 67 w 71"/>
                  <a:gd name="T11" fmla="*/ 0 h 91"/>
                  <a:gd name="T12" fmla="*/ 4 w 71"/>
                  <a:gd name="T13" fmla="*/ 0 h 91"/>
                  <a:gd name="T14" fmla="*/ 0 w 71"/>
                  <a:gd name="T15" fmla="*/ 4 h 91"/>
                  <a:gd name="T16" fmla="*/ 0 w 71"/>
                  <a:gd name="T17" fmla="*/ 87 h 91"/>
                  <a:gd name="T18" fmla="*/ 4 w 71"/>
                  <a:gd name="T19" fmla="*/ 91 h 91"/>
                  <a:gd name="T20" fmla="*/ 16 w 71"/>
                  <a:gd name="T21" fmla="*/ 91 h 91"/>
                  <a:gd name="T22" fmla="*/ 20 w 71"/>
                  <a:gd name="T23" fmla="*/ 87 h 91"/>
                  <a:gd name="T24" fmla="*/ 16 w 71"/>
                  <a:gd name="T25" fmla="*/ 8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91">
                    <a:moveTo>
                      <a:pt x="16" y="83"/>
                    </a:moveTo>
                    <a:cubicBezTo>
                      <a:pt x="8" y="83"/>
                      <a:pt x="8" y="83"/>
                      <a:pt x="8" y="83"/>
                    </a:cubicBezTo>
                    <a:cubicBezTo>
                      <a:pt x="8" y="8"/>
                      <a:pt x="8" y="8"/>
                      <a:pt x="8" y="8"/>
                    </a:cubicBezTo>
                    <a:cubicBezTo>
                      <a:pt x="67" y="8"/>
                      <a:pt x="67" y="8"/>
                      <a:pt x="67" y="8"/>
                    </a:cubicBezTo>
                    <a:cubicBezTo>
                      <a:pt x="69" y="8"/>
                      <a:pt x="71" y="6"/>
                      <a:pt x="71" y="4"/>
                    </a:cubicBezTo>
                    <a:cubicBezTo>
                      <a:pt x="71" y="2"/>
                      <a:pt x="69" y="0"/>
                      <a:pt x="67" y="0"/>
                    </a:cubicBezTo>
                    <a:cubicBezTo>
                      <a:pt x="4" y="0"/>
                      <a:pt x="4" y="0"/>
                      <a:pt x="4" y="0"/>
                    </a:cubicBezTo>
                    <a:cubicBezTo>
                      <a:pt x="2" y="0"/>
                      <a:pt x="0" y="2"/>
                      <a:pt x="0" y="4"/>
                    </a:cubicBezTo>
                    <a:cubicBezTo>
                      <a:pt x="0" y="87"/>
                      <a:pt x="0" y="87"/>
                      <a:pt x="0" y="87"/>
                    </a:cubicBezTo>
                    <a:cubicBezTo>
                      <a:pt x="0" y="89"/>
                      <a:pt x="2" y="91"/>
                      <a:pt x="4" y="91"/>
                    </a:cubicBezTo>
                    <a:cubicBezTo>
                      <a:pt x="16" y="91"/>
                      <a:pt x="16" y="91"/>
                      <a:pt x="16" y="91"/>
                    </a:cubicBezTo>
                    <a:cubicBezTo>
                      <a:pt x="18" y="91"/>
                      <a:pt x="20" y="89"/>
                      <a:pt x="20" y="87"/>
                    </a:cubicBezTo>
                    <a:cubicBezTo>
                      <a:pt x="20" y="85"/>
                      <a:pt x="18" y="83"/>
                      <a:pt x="16" y="8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1" name="Freeform 21"/>
              <p:cNvSpPr/>
              <p:nvPr/>
            </p:nvSpPr>
            <p:spPr bwMode="auto">
              <a:xfrm>
                <a:off x="4971" y="2669"/>
                <a:ext cx="54" cy="79"/>
              </a:xfrm>
              <a:custGeom>
                <a:avLst/>
                <a:gdLst>
                  <a:gd name="T0" fmla="*/ 22 w 26"/>
                  <a:gd name="T1" fmla="*/ 0 h 38"/>
                  <a:gd name="T2" fmla="*/ 18 w 26"/>
                  <a:gd name="T3" fmla="*/ 4 h 38"/>
                  <a:gd name="T4" fmla="*/ 18 w 26"/>
                  <a:gd name="T5" fmla="*/ 30 h 38"/>
                  <a:gd name="T6" fmla="*/ 4 w 26"/>
                  <a:gd name="T7" fmla="*/ 30 h 38"/>
                  <a:gd name="T8" fmla="*/ 0 w 26"/>
                  <a:gd name="T9" fmla="*/ 34 h 38"/>
                  <a:gd name="T10" fmla="*/ 4 w 26"/>
                  <a:gd name="T11" fmla="*/ 38 h 38"/>
                  <a:gd name="T12" fmla="*/ 22 w 26"/>
                  <a:gd name="T13" fmla="*/ 38 h 38"/>
                  <a:gd name="T14" fmla="*/ 25 w 26"/>
                  <a:gd name="T15" fmla="*/ 37 h 38"/>
                  <a:gd name="T16" fmla="*/ 26 w 26"/>
                  <a:gd name="T17" fmla="*/ 34 h 38"/>
                  <a:gd name="T18" fmla="*/ 26 w 26"/>
                  <a:gd name="T19" fmla="*/ 4 h 38"/>
                  <a:gd name="T20" fmla="*/ 22 w 26"/>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8">
                    <a:moveTo>
                      <a:pt x="22" y="0"/>
                    </a:moveTo>
                    <a:cubicBezTo>
                      <a:pt x="20" y="0"/>
                      <a:pt x="18" y="2"/>
                      <a:pt x="18" y="4"/>
                    </a:cubicBezTo>
                    <a:cubicBezTo>
                      <a:pt x="18" y="30"/>
                      <a:pt x="18" y="30"/>
                      <a:pt x="18" y="30"/>
                    </a:cubicBezTo>
                    <a:cubicBezTo>
                      <a:pt x="4" y="30"/>
                      <a:pt x="4" y="30"/>
                      <a:pt x="4" y="30"/>
                    </a:cubicBezTo>
                    <a:cubicBezTo>
                      <a:pt x="2" y="30"/>
                      <a:pt x="0" y="32"/>
                      <a:pt x="0" y="34"/>
                    </a:cubicBezTo>
                    <a:cubicBezTo>
                      <a:pt x="0" y="36"/>
                      <a:pt x="2" y="38"/>
                      <a:pt x="4" y="38"/>
                    </a:cubicBezTo>
                    <a:cubicBezTo>
                      <a:pt x="22" y="38"/>
                      <a:pt x="22" y="38"/>
                      <a:pt x="22" y="38"/>
                    </a:cubicBezTo>
                    <a:cubicBezTo>
                      <a:pt x="23" y="38"/>
                      <a:pt x="24" y="38"/>
                      <a:pt x="25" y="37"/>
                    </a:cubicBezTo>
                    <a:cubicBezTo>
                      <a:pt x="26" y="36"/>
                      <a:pt x="26" y="35"/>
                      <a:pt x="26" y="34"/>
                    </a:cubicBezTo>
                    <a:cubicBezTo>
                      <a:pt x="26" y="4"/>
                      <a:pt x="26" y="4"/>
                      <a:pt x="26" y="4"/>
                    </a:cubicBezTo>
                    <a:cubicBezTo>
                      <a:pt x="26" y="2"/>
                      <a:pt x="24" y="0"/>
                      <a:pt x="22"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2" name="Freeform 22"/>
              <p:cNvSpPr>
                <a:spLocks noEditPoints="1"/>
              </p:cNvSpPr>
              <p:nvPr/>
            </p:nvSpPr>
            <p:spPr bwMode="auto">
              <a:xfrm>
                <a:off x="4932" y="2599"/>
                <a:ext cx="91" cy="132"/>
              </a:xfrm>
              <a:custGeom>
                <a:avLst/>
                <a:gdLst>
                  <a:gd name="T0" fmla="*/ 38 w 44"/>
                  <a:gd name="T1" fmla="*/ 1 h 64"/>
                  <a:gd name="T2" fmla="*/ 33 w 44"/>
                  <a:gd name="T3" fmla="*/ 0 h 64"/>
                  <a:gd name="T4" fmla="*/ 25 w 44"/>
                  <a:gd name="T5" fmla="*/ 4 h 64"/>
                  <a:gd name="T6" fmla="*/ 0 w 44"/>
                  <a:gd name="T7" fmla="*/ 48 h 64"/>
                  <a:gd name="T8" fmla="*/ 0 w 44"/>
                  <a:gd name="T9" fmla="*/ 50 h 64"/>
                  <a:gd name="T10" fmla="*/ 0 w 44"/>
                  <a:gd name="T11" fmla="*/ 60 h 64"/>
                  <a:gd name="T12" fmla="*/ 2 w 44"/>
                  <a:gd name="T13" fmla="*/ 64 h 64"/>
                  <a:gd name="T14" fmla="*/ 4 w 44"/>
                  <a:gd name="T15" fmla="*/ 64 h 64"/>
                  <a:gd name="T16" fmla="*/ 6 w 44"/>
                  <a:gd name="T17" fmla="*/ 64 h 64"/>
                  <a:gd name="T18" fmla="*/ 15 w 44"/>
                  <a:gd name="T19" fmla="*/ 59 h 64"/>
                  <a:gd name="T20" fmla="*/ 16 w 44"/>
                  <a:gd name="T21" fmla="*/ 57 h 64"/>
                  <a:gd name="T22" fmla="*/ 41 w 44"/>
                  <a:gd name="T23" fmla="*/ 14 h 64"/>
                  <a:gd name="T24" fmla="*/ 38 w 44"/>
                  <a:gd name="T25" fmla="*/ 1 h 64"/>
                  <a:gd name="T26" fmla="*/ 35 w 44"/>
                  <a:gd name="T27" fmla="*/ 10 h 64"/>
                  <a:gd name="T28" fmla="*/ 10 w 44"/>
                  <a:gd name="T29" fmla="*/ 53 h 64"/>
                  <a:gd name="T30" fmla="*/ 8 w 44"/>
                  <a:gd name="T31" fmla="*/ 54 h 64"/>
                  <a:gd name="T32" fmla="*/ 7 w 44"/>
                  <a:gd name="T33" fmla="*/ 51 h 64"/>
                  <a:gd name="T34" fmla="*/ 32 w 44"/>
                  <a:gd name="T35" fmla="*/ 8 h 64"/>
                  <a:gd name="T36" fmla="*/ 34 w 44"/>
                  <a:gd name="T37" fmla="*/ 8 h 64"/>
                  <a:gd name="T38" fmla="*/ 35 w 44"/>
                  <a:gd name="T39"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64">
                    <a:moveTo>
                      <a:pt x="38" y="1"/>
                    </a:moveTo>
                    <a:cubicBezTo>
                      <a:pt x="37" y="0"/>
                      <a:pt x="35" y="0"/>
                      <a:pt x="33" y="0"/>
                    </a:cubicBezTo>
                    <a:cubicBezTo>
                      <a:pt x="30" y="0"/>
                      <a:pt x="27" y="2"/>
                      <a:pt x="25" y="4"/>
                    </a:cubicBezTo>
                    <a:cubicBezTo>
                      <a:pt x="0" y="48"/>
                      <a:pt x="0" y="48"/>
                      <a:pt x="0" y="48"/>
                    </a:cubicBezTo>
                    <a:cubicBezTo>
                      <a:pt x="0" y="49"/>
                      <a:pt x="0" y="50"/>
                      <a:pt x="0" y="50"/>
                    </a:cubicBezTo>
                    <a:cubicBezTo>
                      <a:pt x="0" y="60"/>
                      <a:pt x="0" y="60"/>
                      <a:pt x="0" y="60"/>
                    </a:cubicBezTo>
                    <a:cubicBezTo>
                      <a:pt x="0" y="62"/>
                      <a:pt x="1" y="63"/>
                      <a:pt x="2" y="64"/>
                    </a:cubicBezTo>
                    <a:cubicBezTo>
                      <a:pt x="2" y="64"/>
                      <a:pt x="3" y="64"/>
                      <a:pt x="4" y="64"/>
                    </a:cubicBezTo>
                    <a:cubicBezTo>
                      <a:pt x="4" y="64"/>
                      <a:pt x="5" y="64"/>
                      <a:pt x="6" y="64"/>
                    </a:cubicBezTo>
                    <a:cubicBezTo>
                      <a:pt x="15" y="59"/>
                      <a:pt x="15" y="59"/>
                      <a:pt x="15" y="59"/>
                    </a:cubicBezTo>
                    <a:cubicBezTo>
                      <a:pt x="15" y="59"/>
                      <a:pt x="16" y="58"/>
                      <a:pt x="16" y="57"/>
                    </a:cubicBezTo>
                    <a:cubicBezTo>
                      <a:pt x="41" y="14"/>
                      <a:pt x="41" y="14"/>
                      <a:pt x="41" y="14"/>
                    </a:cubicBezTo>
                    <a:cubicBezTo>
                      <a:pt x="44" y="9"/>
                      <a:pt x="42" y="4"/>
                      <a:pt x="38" y="1"/>
                    </a:cubicBezTo>
                    <a:close/>
                    <a:moveTo>
                      <a:pt x="35" y="10"/>
                    </a:moveTo>
                    <a:cubicBezTo>
                      <a:pt x="10" y="53"/>
                      <a:pt x="10" y="53"/>
                      <a:pt x="10" y="53"/>
                    </a:cubicBezTo>
                    <a:cubicBezTo>
                      <a:pt x="8" y="54"/>
                      <a:pt x="8" y="54"/>
                      <a:pt x="8" y="54"/>
                    </a:cubicBezTo>
                    <a:cubicBezTo>
                      <a:pt x="7" y="51"/>
                      <a:pt x="7" y="51"/>
                      <a:pt x="7" y="51"/>
                    </a:cubicBezTo>
                    <a:cubicBezTo>
                      <a:pt x="32" y="8"/>
                      <a:pt x="32" y="8"/>
                      <a:pt x="32" y="8"/>
                    </a:cubicBezTo>
                    <a:cubicBezTo>
                      <a:pt x="33" y="8"/>
                      <a:pt x="33" y="7"/>
                      <a:pt x="34" y="8"/>
                    </a:cubicBezTo>
                    <a:cubicBezTo>
                      <a:pt x="35" y="8"/>
                      <a:pt x="35" y="9"/>
                      <a:pt x="35"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4" name="Freeform 23"/>
              <p:cNvSpPr/>
              <p:nvPr/>
            </p:nvSpPr>
            <p:spPr bwMode="auto">
              <a:xfrm>
                <a:off x="4905" y="2613"/>
                <a:ext cx="58" cy="17"/>
              </a:xfrm>
              <a:custGeom>
                <a:avLst/>
                <a:gdLst>
                  <a:gd name="T0" fmla="*/ 28 w 28"/>
                  <a:gd name="T1" fmla="*/ 4 h 8"/>
                  <a:gd name="T2" fmla="*/ 24 w 28"/>
                  <a:gd name="T3" fmla="*/ 0 h 8"/>
                  <a:gd name="T4" fmla="*/ 4 w 28"/>
                  <a:gd name="T5" fmla="*/ 0 h 8"/>
                  <a:gd name="T6" fmla="*/ 0 w 28"/>
                  <a:gd name="T7" fmla="*/ 4 h 8"/>
                  <a:gd name="T8" fmla="*/ 4 w 28"/>
                  <a:gd name="T9" fmla="*/ 8 h 8"/>
                  <a:gd name="T10" fmla="*/ 24 w 28"/>
                  <a:gd name="T11" fmla="*/ 8 h 8"/>
                  <a:gd name="T12" fmla="*/ 28 w 28"/>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28" h="8">
                    <a:moveTo>
                      <a:pt x="28" y="4"/>
                    </a:moveTo>
                    <a:cubicBezTo>
                      <a:pt x="28" y="2"/>
                      <a:pt x="26" y="0"/>
                      <a:pt x="24" y="0"/>
                    </a:cubicBezTo>
                    <a:cubicBezTo>
                      <a:pt x="4" y="0"/>
                      <a:pt x="4" y="0"/>
                      <a:pt x="4" y="0"/>
                    </a:cubicBezTo>
                    <a:cubicBezTo>
                      <a:pt x="2" y="0"/>
                      <a:pt x="0" y="2"/>
                      <a:pt x="0" y="4"/>
                    </a:cubicBezTo>
                    <a:cubicBezTo>
                      <a:pt x="0" y="6"/>
                      <a:pt x="2" y="8"/>
                      <a:pt x="4" y="8"/>
                    </a:cubicBezTo>
                    <a:cubicBezTo>
                      <a:pt x="24" y="8"/>
                      <a:pt x="24" y="8"/>
                      <a:pt x="24" y="8"/>
                    </a:cubicBezTo>
                    <a:cubicBezTo>
                      <a:pt x="26" y="8"/>
                      <a:pt x="28" y="6"/>
                      <a:pt x="28"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5" name="Freeform 24"/>
              <p:cNvSpPr/>
              <p:nvPr/>
            </p:nvSpPr>
            <p:spPr bwMode="auto">
              <a:xfrm>
                <a:off x="4905" y="2646"/>
                <a:ext cx="37" cy="17"/>
              </a:xfrm>
              <a:custGeom>
                <a:avLst/>
                <a:gdLst>
                  <a:gd name="T0" fmla="*/ 4 w 18"/>
                  <a:gd name="T1" fmla="*/ 0 h 8"/>
                  <a:gd name="T2" fmla="*/ 0 w 18"/>
                  <a:gd name="T3" fmla="*/ 4 h 8"/>
                  <a:gd name="T4" fmla="*/ 4 w 18"/>
                  <a:gd name="T5" fmla="*/ 8 h 8"/>
                  <a:gd name="T6" fmla="*/ 14 w 18"/>
                  <a:gd name="T7" fmla="*/ 8 h 8"/>
                  <a:gd name="T8" fmla="*/ 18 w 18"/>
                  <a:gd name="T9" fmla="*/ 4 h 8"/>
                  <a:gd name="T10" fmla="*/ 14 w 18"/>
                  <a:gd name="T11" fmla="*/ 0 h 8"/>
                  <a:gd name="T12" fmla="*/ 4 w 1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4" y="0"/>
                    </a:moveTo>
                    <a:cubicBezTo>
                      <a:pt x="2" y="0"/>
                      <a:pt x="0" y="2"/>
                      <a:pt x="0" y="4"/>
                    </a:cubicBezTo>
                    <a:cubicBezTo>
                      <a:pt x="0" y="6"/>
                      <a:pt x="2" y="8"/>
                      <a:pt x="4" y="8"/>
                    </a:cubicBezTo>
                    <a:cubicBezTo>
                      <a:pt x="14" y="8"/>
                      <a:pt x="14" y="8"/>
                      <a:pt x="14" y="8"/>
                    </a:cubicBezTo>
                    <a:cubicBezTo>
                      <a:pt x="16" y="8"/>
                      <a:pt x="18" y="6"/>
                      <a:pt x="18" y="4"/>
                    </a:cubicBezTo>
                    <a:cubicBezTo>
                      <a:pt x="18" y="2"/>
                      <a:pt x="16" y="0"/>
                      <a:pt x="14" y="0"/>
                    </a:cubicBezTo>
                    <a:lnTo>
                      <a:pt x="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3" name="组合 2"/>
          <p:cNvGrpSpPr/>
          <p:nvPr/>
        </p:nvGrpSpPr>
        <p:grpSpPr>
          <a:xfrm>
            <a:off x="8646795" y="4086225"/>
            <a:ext cx="457200" cy="457200"/>
            <a:chOff x="13617" y="6972"/>
            <a:chExt cx="720" cy="720"/>
          </a:xfrm>
        </p:grpSpPr>
        <p:sp>
          <p:nvSpPr>
            <p:cNvPr id="95" name="Oval 16"/>
            <p:cNvSpPr>
              <a:spLocks noChangeArrowheads="1"/>
            </p:cNvSpPr>
            <p:nvPr/>
          </p:nvSpPr>
          <p:spPr bwMode="auto">
            <a:xfrm>
              <a:off x="13617" y="6972"/>
              <a:ext cx="720" cy="720"/>
            </a:xfrm>
            <a:prstGeom prst="ellipse">
              <a:avLst/>
            </a:prstGeom>
            <a:solidFill>
              <a:srgbClr val="95C1C4"/>
            </a:solidFill>
            <a:ln w="6350">
              <a:noFill/>
            </a:ln>
          </p:spPr>
          <p:txBody>
            <a:bodyPr/>
            <a:lstStyle/>
            <a:p>
              <a:endParaRPr lang="zh-CN" altLang="en-US" sz="2400"/>
            </a:p>
          </p:txBody>
        </p:sp>
        <p:grpSp>
          <p:nvGrpSpPr>
            <p:cNvPr id="106" name="Group 25"/>
            <p:cNvGrpSpPr/>
            <p:nvPr/>
          </p:nvGrpSpPr>
          <p:grpSpPr bwMode="auto">
            <a:xfrm>
              <a:off x="13797" y="7159"/>
              <a:ext cx="353" cy="347"/>
              <a:chOff x="4857" y="1977"/>
              <a:chExt cx="189" cy="188"/>
            </a:xfrm>
            <a:solidFill>
              <a:schemeClr val="tx1">
                <a:lumMod val="50000"/>
                <a:lumOff val="50000"/>
              </a:schemeClr>
            </a:solidFill>
          </p:grpSpPr>
          <p:sp>
            <p:nvSpPr>
              <p:cNvPr id="107" name="Freeform 26"/>
              <p:cNvSpPr>
                <a:spLocks noEditPoints="1"/>
              </p:cNvSpPr>
              <p:nvPr/>
            </p:nvSpPr>
            <p:spPr bwMode="auto">
              <a:xfrm>
                <a:off x="4857" y="1977"/>
                <a:ext cx="189" cy="188"/>
              </a:xfrm>
              <a:custGeom>
                <a:avLst/>
                <a:gdLst>
                  <a:gd name="T0" fmla="*/ 88 w 91"/>
                  <a:gd name="T1" fmla="*/ 36 h 91"/>
                  <a:gd name="T2" fmla="*/ 80 w 91"/>
                  <a:gd name="T3" fmla="*/ 29 h 91"/>
                  <a:gd name="T4" fmla="*/ 82 w 91"/>
                  <a:gd name="T5" fmla="*/ 19 h 91"/>
                  <a:gd name="T6" fmla="*/ 69 w 91"/>
                  <a:gd name="T7" fmla="*/ 8 h 91"/>
                  <a:gd name="T8" fmla="*/ 58 w 91"/>
                  <a:gd name="T9" fmla="*/ 10 h 91"/>
                  <a:gd name="T10" fmla="*/ 53 w 91"/>
                  <a:gd name="T11" fmla="*/ 1 h 91"/>
                  <a:gd name="T12" fmla="*/ 36 w 91"/>
                  <a:gd name="T13" fmla="*/ 3 h 91"/>
                  <a:gd name="T14" fmla="*/ 30 w 91"/>
                  <a:gd name="T15" fmla="*/ 12 h 91"/>
                  <a:gd name="T16" fmla="*/ 19 w 91"/>
                  <a:gd name="T17" fmla="*/ 9 h 91"/>
                  <a:gd name="T18" fmla="*/ 9 w 91"/>
                  <a:gd name="T19" fmla="*/ 23 h 91"/>
                  <a:gd name="T20" fmla="*/ 10 w 91"/>
                  <a:gd name="T21" fmla="*/ 33 h 91"/>
                  <a:gd name="T22" fmla="*/ 1 w 91"/>
                  <a:gd name="T23" fmla="*/ 39 h 91"/>
                  <a:gd name="T24" fmla="*/ 1 w 91"/>
                  <a:gd name="T25" fmla="*/ 52 h 91"/>
                  <a:gd name="T26" fmla="*/ 10 w 91"/>
                  <a:gd name="T27" fmla="*/ 58 h 91"/>
                  <a:gd name="T28" fmla="*/ 9 w 91"/>
                  <a:gd name="T29" fmla="*/ 68 h 91"/>
                  <a:gd name="T30" fmla="*/ 19 w 91"/>
                  <a:gd name="T31" fmla="*/ 82 h 91"/>
                  <a:gd name="T32" fmla="*/ 30 w 91"/>
                  <a:gd name="T33" fmla="*/ 79 h 91"/>
                  <a:gd name="T34" fmla="*/ 36 w 91"/>
                  <a:gd name="T35" fmla="*/ 88 h 91"/>
                  <a:gd name="T36" fmla="*/ 46 w 91"/>
                  <a:gd name="T37" fmla="*/ 91 h 91"/>
                  <a:gd name="T38" fmla="*/ 56 w 91"/>
                  <a:gd name="T39" fmla="*/ 88 h 91"/>
                  <a:gd name="T40" fmla="*/ 62 w 91"/>
                  <a:gd name="T41" fmla="*/ 79 h 91"/>
                  <a:gd name="T42" fmla="*/ 73 w 91"/>
                  <a:gd name="T43" fmla="*/ 82 h 91"/>
                  <a:gd name="T44" fmla="*/ 83 w 91"/>
                  <a:gd name="T45" fmla="*/ 68 h 91"/>
                  <a:gd name="T46" fmla="*/ 81 w 91"/>
                  <a:gd name="T47" fmla="*/ 58 h 91"/>
                  <a:gd name="T48" fmla="*/ 91 w 91"/>
                  <a:gd name="T49" fmla="*/ 52 h 91"/>
                  <a:gd name="T50" fmla="*/ 91 w 91"/>
                  <a:gd name="T51" fmla="*/ 39 h 91"/>
                  <a:gd name="T52" fmla="*/ 77 w 91"/>
                  <a:gd name="T53" fmla="*/ 51 h 91"/>
                  <a:gd name="T54" fmla="*/ 72 w 91"/>
                  <a:gd name="T55" fmla="*/ 60 h 91"/>
                  <a:gd name="T56" fmla="*/ 75 w 91"/>
                  <a:gd name="T57" fmla="*/ 70 h 91"/>
                  <a:gd name="T58" fmla="*/ 63 w 91"/>
                  <a:gd name="T59" fmla="*/ 71 h 91"/>
                  <a:gd name="T60" fmla="*/ 54 w 91"/>
                  <a:gd name="T61" fmla="*/ 74 h 91"/>
                  <a:gd name="T62" fmla="*/ 49 w 91"/>
                  <a:gd name="T63" fmla="*/ 83 h 91"/>
                  <a:gd name="T64" fmla="*/ 40 w 91"/>
                  <a:gd name="T65" fmla="*/ 76 h 91"/>
                  <a:gd name="T66" fmla="*/ 32 w 91"/>
                  <a:gd name="T67" fmla="*/ 72 h 91"/>
                  <a:gd name="T68" fmla="*/ 22 w 91"/>
                  <a:gd name="T69" fmla="*/ 75 h 91"/>
                  <a:gd name="T70" fmla="*/ 20 w 91"/>
                  <a:gd name="T71" fmla="*/ 63 h 91"/>
                  <a:gd name="T72" fmla="*/ 17 w 91"/>
                  <a:gd name="T73" fmla="*/ 54 h 91"/>
                  <a:gd name="T74" fmla="*/ 8 w 91"/>
                  <a:gd name="T75" fmla="*/ 49 h 91"/>
                  <a:gd name="T76" fmla="*/ 8 w 91"/>
                  <a:gd name="T77" fmla="*/ 42 h 91"/>
                  <a:gd name="T78" fmla="*/ 17 w 91"/>
                  <a:gd name="T79" fmla="*/ 37 h 91"/>
                  <a:gd name="T80" fmla="*/ 20 w 91"/>
                  <a:gd name="T81" fmla="*/ 28 h 91"/>
                  <a:gd name="T82" fmla="*/ 22 w 91"/>
                  <a:gd name="T83" fmla="*/ 17 h 91"/>
                  <a:gd name="T84" fmla="*/ 32 w 91"/>
                  <a:gd name="T85" fmla="*/ 20 h 91"/>
                  <a:gd name="T86" fmla="*/ 40 w 91"/>
                  <a:gd name="T87" fmla="*/ 15 h 91"/>
                  <a:gd name="T88" fmla="*/ 49 w 91"/>
                  <a:gd name="T89" fmla="*/ 8 h 91"/>
                  <a:gd name="T90" fmla="*/ 54 w 91"/>
                  <a:gd name="T91" fmla="*/ 17 h 91"/>
                  <a:gd name="T92" fmla="*/ 63 w 91"/>
                  <a:gd name="T93" fmla="*/ 20 h 91"/>
                  <a:gd name="T94" fmla="*/ 75 w 91"/>
                  <a:gd name="T95" fmla="*/ 21 h 91"/>
                  <a:gd name="T96" fmla="*/ 72 w 91"/>
                  <a:gd name="T97" fmla="*/ 31 h 91"/>
                  <a:gd name="T98" fmla="*/ 77 w 91"/>
                  <a:gd name="T99" fmla="*/ 40 h 91"/>
                  <a:gd name="T100" fmla="*/ 83 w 91"/>
                  <a:gd name="T10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91">
                    <a:moveTo>
                      <a:pt x="91" y="39"/>
                    </a:moveTo>
                    <a:cubicBezTo>
                      <a:pt x="91" y="37"/>
                      <a:pt x="90" y="36"/>
                      <a:pt x="88" y="36"/>
                    </a:cubicBezTo>
                    <a:cubicBezTo>
                      <a:pt x="81" y="33"/>
                      <a:pt x="81" y="33"/>
                      <a:pt x="81" y="33"/>
                    </a:cubicBezTo>
                    <a:cubicBezTo>
                      <a:pt x="81" y="32"/>
                      <a:pt x="80" y="31"/>
                      <a:pt x="80" y="29"/>
                    </a:cubicBezTo>
                    <a:cubicBezTo>
                      <a:pt x="83" y="23"/>
                      <a:pt x="83" y="23"/>
                      <a:pt x="83" y="23"/>
                    </a:cubicBezTo>
                    <a:cubicBezTo>
                      <a:pt x="83" y="21"/>
                      <a:pt x="83" y="20"/>
                      <a:pt x="82" y="19"/>
                    </a:cubicBezTo>
                    <a:cubicBezTo>
                      <a:pt x="80" y="15"/>
                      <a:pt x="76" y="12"/>
                      <a:pt x="73" y="9"/>
                    </a:cubicBezTo>
                    <a:cubicBezTo>
                      <a:pt x="72" y="8"/>
                      <a:pt x="70" y="8"/>
                      <a:pt x="69" y="8"/>
                    </a:cubicBezTo>
                    <a:cubicBezTo>
                      <a:pt x="62" y="12"/>
                      <a:pt x="62" y="12"/>
                      <a:pt x="62" y="12"/>
                    </a:cubicBezTo>
                    <a:cubicBezTo>
                      <a:pt x="61" y="11"/>
                      <a:pt x="60" y="11"/>
                      <a:pt x="58" y="10"/>
                    </a:cubicBezTo>
                    <a:cubicBezTo>
                      <a:pt x="56" y="3"/>
                      <a:pt x="56" y="3"/>
                      <a:pt x="56" y="3"/>
                    </a:cubicBezTo>
                    <a:cubicBezTo>
                      <a:pt x="55" y="2"/>
                      <a:pt x="54" y="1"/>
                      <a:pt x="53" y="1"/>
                    </a:cubicBezTo>
                    <a:cubicBezTo>
                      <a:pt x="48" y="0"/>
                      <a:pt x="44" y="0"/>
                      <a:pt x="39" y="1"/>
                    </a:cubicBezTo>
                    <a:cubicBezTo>
                      <a:pt x="37" y="1"/>
                      <a:pt x="36" y="2"/>
                      <a:pt x="36" y="3"/>
                    </a:cubicBezTo>
                    <a:cubicBezTo>
                      <a:pt x="33" y="10"/>
                      <a:pt x="33" y="10"/>
                      <a:pt x="33" y="10"/>
                    </a:cubicBezTo>
                    <a:cubicBezTo>
                      <a:pt x="32" y="11"/>
                      <a:pt x="31" y="11"/>
                      <a:pt x="30" y="12"/>
                    </a:cubicBezTo>
                    <a:cubicBezTo>
                      <a:pt x="23" y="8"/>
                      <a:pt x="23" y="8"/>
                      <a:pt x="23" y="8"/>
                    </a:cubicBezTo>
                    <a:cubicBezTo>
                      <a:pt x="22" y="8"/>
                      <a:pt x="20" y="8"/>
                      <a:pt x="19" y="9"/>
                    </a:cubicBezTo>
                    <a:cubicBezTo>
                      <a:pt x="15" y="12"/>
                      <a:pt x="12" y="15"/>
                      <a:pt x="9" y="19"/>
                    </a:cubicBezTo>
                    <a:cubicBezTo>
                      <a:pt x="8" y="20"/>
                      <a:pt x="8" y="21"/>
                      <a:pt x="9" y="23"/>
                    </a:cubicBezTo>
                    <a:cubicBezTo>
                      <a:pt x="12" y="29"/>
                      <a:pt x="12" y="29"/>
                      <a:pt x="12" y="29"/>
                    </a:cubicBezTo>
                    <a:cubicBezTo>
                      <a:pt x="11" y="31"/>
                      <a:pt x="11" y="32"/>
                      <a:pt x="10" y="33"/>
                    </a:cubicBezTo>
                    <a:cubicBezTo>
                      <a:pt x="3" y="36"/>
                      <a:pt x="3" y="36"/>
                      <a:pt x="3" y="36"/>
                    </a:cubicBezTo>
                    <a:cubicBezTo>
                      <a:pt x="2" y="36"/>
                      <a:pt x="1" y="37"/>
                      <a:pt x="1" y="39"/>
                    </a:cubicBezTo>
                    <a:cubicBezTo>
                      <a:pt x="0" y="41"/>
                      <a:pt x="0" y="43"/>
                      <a:pt x="0" y="46"/>
                    </a:cubicBezTo>
                    <a:cubicBezTo>
                      <a:pt x="0" y="48"/>
                      <a:pt x="0" y="50"/>
                      <a:pt x="1" y="52"/>
                    </a:cubicBezTo>
                    <a:cubicBezTo>
                      <a:pt x="1" y="54"/>
                      <a:pt x="2" y="55"/>
                      <a:pt x="3" y="56"/>
                    </a:cubicBezTo>
                    <a:cubicBezTo>
                      <a:pt x="10" y="58"/>
                      <a:pt x="10" y="58"/>
                      <a:pt x="10" y="58"/>
                    </a:cubicBezTo>
                    <a:cubicBezTo>
                      <a:pt x="11" y="59"/>
                      <a:pt x="11" y="60"/>
                      <a:pt x="12" y="62"/>
                    </a:cubicBezTo>
                    <a:cubicBezTo>
                      <a:pt x="9" y="68"/>
                      <a:pt x="9" y="68"/>
                      <a:pt x="9" y="68"/>
                    </a:cubicBezTo>
                    <a:cubicBezTo>
                      <a:pt x="8" y="70"/>
                      <a:pt x="8" y="71"/>
                      <a:pt x="9" y="72"/>
                    </a:cubicBezTo>
                    <a:cubicBezTo>
                      <a:pt x="12" y="76"/>
                      <a:pt x="15" y="80"/>
                      <a:pt x="19" y="82"/>
                    </a:cubicBezTo>
                    <a:cubicBezTo>
                      <a:pt x="20" y="83"/>
                      <a:pt x="22" y="83"/>
                      <a:pt x="23" y="83"/>
                    </a:cubicBezTo>
                    <a:cubicBezTo>
                      <a:pt x="30" y="79"/>
                      <a:pt x="30" y="79"/>
                      <a:pt x="30" y="79"/>
                    </a:cubicBezTo>
                    <a:cubicBezTo>
                      <a:pt x="31" y="80"/>
                      <a:pt x="32" y="80"/>
                      <a:pt x="33" y="81"/>
                    </a:cubicBezTo>
                    <a:cubicBezTo>
                      <a:pt x="36" y="88"/>
                      <a:pt x="36" y="88"/>
                      <a:pt x="36" y="88"/>
                    </a:cubicBezTo>
                    <a:cubicBezTo>
                      <a:pt x="36" y="89"/>
                      <a:pt x="37" y="90"/>
                      <a:pt x="39" y="91"/>
                    </a:cubicBezTo>
                    <a:cubicBezTo>
                      <a:pt x="41" y="91"/>
                      <a:pt x="44" y="91"/>
                      <a:pt x="46" y="91"/>
                    </a:cubicBezTo>
                    <a:cubicBezTo>
                      <a:pt x="48" y="91"/>
                      <a:pt x="50" y="91"/>
                      <a:pt x="53" y="91"/>
                    </a:cubicBezTo>
                    <a:cubicBezTo>
                      <a:pt x="54" y="90"/>
                      <a:pt x="55" y="89"/>
                      <a:pt x="56" y="88"/>
                    </a:cubicBezTo>
                    <a:cubicBezTo>
                      <a:pt x="58" y="81"/>
                      <a:pt x="58" y="81"/>
                      <a:pt x="58" y="81"/>
                    </a:cubicBezTo>
                    <a:cubicBezTo>
                      <a:pt x="60" y="80"/>
                      <a:pt x="61" y="80"/>
                      <a:pt x="62" y="79"/>
                    </a:cubicBezTo>
                    <a:cubicBezTo>
                      <a:pt x="69" y="83"/>
                      <a:pt x="69" y="83"/>
                      <a:pt x="69" y="83"/>
                    </a:cubicBezTo>
                    <a:cubicBezTo>
                      <a:pt x="70" y="83"/>
                      <a:pt x="72" y="83"/>
                      <a:pt x="73" y="82"/>
                    </a:cubicBezTo>
                    <a:cubicBezTo>
                      <a:pt x="76" y="79"/>
                      <a:pt x="80" y="76"/>
                      <a:pt x="82" y="72"/>
                    </a:cubicBezTo>
                    <a:cubicBezTo>
                      <a:pt x="83" y="71"/>
                      <a:pt x="83" y="70"/>
                      <a:pt x="83" y="68"/>
                    </a:cubicBezTo>
                    <a:cubicBezTo>
                      <a:pt x="80" y="62"/>
                      <a:pt x="80" y="62"/>
                      <a:pt x="80" y="62"/>
                    </a:cubicBezTo>
                    <a:cubicBezTo>
                      <a:pt x="80" y="60"/>
                      <a:pt x="81" y="59"/>
                      <a:pt x="81" y="58"/>
                    </a:cubicBezTo>
                    <a:cubicBezTo>
                      <a:pt x="88" y="56"/>
                      <a:pt x="88" y="56"/>
                      <a:pt x="88" y="56"/>
                    </a:cubicBezTo>
                    <a:cubicBezTo>
                      <a:pt x="90" y="55"/>
                      <a:pt x="91" y="54"/>
                      <a:pt x="91" y="52"/>
                    </a:cubicBezTo>
                    <a:cubicBezTo>
                      <a:pt x="91" y="50"/>
                      <a:pt x="91" y="48"/>
                      <a:pt x="91" y="46"/>
                    </a:cubicBezTo>
                    <a:cubicBezTo>
                      <a:pt x="91" y="43"/>
                      <a:pt x="91" y="41"/>
                      <a:pt x="91" y="39"/>
                    </a:cubicBezTo>
                    <a:close/>
                    <a:moveTo>
                      <a:pt x="83" y="49"/>
                    </a:moveTo>
                    <a:cubicBezTo>
                      <a:pt x="77" y="51"/>
                      <a:pt x="77" y="51"/>
                      <a:pt x="77" y="51"/>
                    </a:cubicBezTo>
                    <a:cubicBezTo>
                      <a:pt x="75" y="52"/>
                      <a:pt x="74" y="53"/>
                      <a:pt x="74" y="54"/>
                    </a:cubicBezTo>
                    <a:cubicBezTo>
                      <a:pt x="74" y="56"/>
                      <a:pt x="73" y="58"/>
                      <a:pt x="72" y="60"/>
                    </a:cubicBezTo>
                    <a:cubicBezTo>
                      <a:pt x="71" y="61"/>
                      <a:pt x="71" y="62"/>
                      <a:pt x="72" y="63"/>
                    </a:cubicBezTo>
                    <a:cubicBezTo>
                      <a:pt x="75" y="70"/>
                      <a:pt x="75" y="70"/>
                      <a:pt x="75" y="70"/>
                    </a:cubicBezTo>
                    <a:cubicBezTo>
                      <a:pt x="73" y="71"/>
                      <a:pt x="72" y="73"/>
                      <a:pt x="70" y="75"/>
                    </a:cubicBezTo>
                    <a:cubicBezTo>
                      <a:pt x="63" y="71"/>
                      <a:pt x="63" y="71"/>
                      <a:pt x="63" y="71"/>
                    </a:cubicBezTo>
                    <a:cubicBezTo>
                      <a:pt x="62" y="71"/>
                      <a:pt x="61" y="71"/>
                      <a:pt x="60" y="72"/>
                    </a:cubicBezTo>
                    <a:cubicBezTo>
                      <a:pt x="58" y="73"/>
                      <a:pt x="56" y="73"/>
                      <a:pt x="54" y="74"/>
                    </a:cubicBezTo>
                    <a:cubicBezTo>
                      <a:pt x="53" y="74"/>
                      <a:pt x="52" y="75"/>
                      <a:pt x="52" y="76"/>
                    </a:cubicBezTo>
                    <a:cubicBezTo>
                      <a:pt x="49" y="83"/>
                      <a:pt x="49" y="83"/>
                      <a:pt x="49" y="83"/>
                    </a:cubicBezTo>
                    <a:cubicBezTo>
                      <a:pt x="47" y="83"/>
                      <a:pt x="45" y="83"/>
                      <a:pt x="42" y="83"/>
                    </a:cubicBezTo>
                    <a:cubicBezTo>
                      <a:pt x="40" y="76"/>
                      <a:pt x="40" y="76"/>
                      <a:pt x="40" y="76"/>
                    </a:cubicBezTo>
                    <a:cubicBezTo>
                      <a:pt x="39" y="75"/>
                      <a:pt x="39" y="74"/>
                      <a:pt x="37" y="74"/>
                    </a:cubicBezTo>
                    <a:cubicBezTo>
                      <a:pt x="35" y="73"/>
                      <a:pt x="33" y="73"/>
                      <a:pt x="32" y="72"/>
                    </a:cubicBezTo>
                    <a:cubicBezTo>
                      <a:pt x="31" y="71"/>
                      <a:pt x="29" y="71"/>
                      <a:pt x="28" y="71"/>
                    </a:cubicBezTo>
                    <a:cubicBezTo>
                      <a:pt x="22" y="75"/>
                      <a:pt x="22" y="75"/>
                      <a:pt x="22" y="75"/>
                    </a:cubicBezTo>
                    <a:cubicBezTo>
                      <a:pt x="20" y="73"/>
                      <a:pt x="18" y="71"/>
                      <a:pt x="17" y="70"/>
                    </a:cubicBezTo>
                    <a:cubicBezTo>
                      <a:pt x="20" y="63"/>
                      <a:pt x="20" y="63"/>
                      <a:pt x="20" y="63"/>
                    </a:cubicBezTo>
                    <a:cubicBezTo>
                      <a:pt x="20" y="62"/>
                      <a:pt x="20" y="61"/>
                      <a:pt x="20" y="60"/>
                    </a:cubicBezTo>
                    <a:cubicBezTo>
                      <a:pt x="19" y="58"/>
                      <a:pt x="18" y="56"/>
                      <a:pt x="17" y="54"/>
                    </a:cubicBezTo>
                    <a:cubicBezTo>
                      <a:pt x="17" y="53"/>
                      <a:pt x="16" y="52"/>
                      <a:pt x="15" y="51"/>
                    </a:cubicBezTo>
                    <a:cubicBezTo>
                      <a:pt x="8" y="49"/>
                      <a:pt x="8" y="49"/>
                      <a:pt x="8" y="49"/>
                    </a:cubicBezTo>
                    <a:cubicBezTo>
                      <a:pt x="8" y="48"/>
                      <a:pt x="8" y="47"/>
                      <a:pt x="8" y="46"/>
                    </a:cubicBezTo>
                    <a:cubicBezTo>
                      <a:pt x="8" y="44"/>
                      <a:pt x="8" y="43"/>
                      <a:pt x="8" y="42"/>
                    </a:cubicBezTo>
                    <a:cubicBezTo>
                      <a:pt x="15" y="40"/>
                      <a:pt x="15" y="40"/>
                      <a:pt x="15" y="40"/>
                    </a:cubicBezTo>
                    <a:cubicBezTo>
                      <a:pt x="16" y="39"/>
                      <a:pt x="17" y="38"/>
                      <a:pt x="17" y="37"/>
                    </a:cubicBezTo>
                    <a:cubicBezTo>
                      <a:pt x="18" y="35"/>
                      <a:pt x="19" y="33"/>
                      <a:pt x="20" y="31"/>
                    </a:cubicBezTo>
                    <a:cubicBezTo>
                      <a:pt x="20" y="30"/>
                      <a:pt x="20" y="29"/>
                      <a:pt x="20" y="28"/>
                    </a:cubicBezTo>
                    <a:cubicBezTo>
                      <a:pt x="17" y="21"/>
                      <a:pt x="17" y="21"/>
                      <a:pt x="17" y="21"/>
                    </a:cubicBezTo>
                    <a:cubicBezTo>
                      <a:pt x="18" y="20"/>
                      <a:pt x="20" y="18"/>
                      <a:pt x="22" y="17"/>
                    </a:cubicBezTo>
                    <a:cubicBezTo>
                      <a:pt x="28" y="20"/>
                      <a:pt x="28" y="20"/>
                      <a:pt x="28" y="20"/>
                    </a:cubicBezTo>
                    <a:cubicBezTo>
                      <a:pt x="29" y="20"/>
                      <a:pt x="31" y="20"/>
                      <a:pt x="32" y="20"/>
                    </a:cubicBezTo>
                    <a:cubicBezTo>
                      <a:pt x="33" y="19"/>
                      <a:pt x="35" y="18"/>
                      <a:pt x="37" y="17"/>
                    </a:cubicBezTo>
                    <a:cubicBezTo>
                      <a:pt x="39" y="17"/>
                      <a:pt x="39" y="16"/>
                      <a:pt x="40" y="15"/>
                    </a:cubicBezTo>
                    <a:cubicBezTo>
                      <a:pt x="42" y="8"/>
                      <a:pt x="42" y="8"/>
                      <a:pt x="42" y="8"/>
                    </a:cubicBezTo>
                    <a:cubicBezTo>
                      <a:pt x="45" y="8"/>
                      <a:pt x="47" y="8"/>
                      <a:pt x="49" y="8"/>
                    </a:cubicBezTo>
                    <a:cubicBezTo>
                      <a:pt x="52" y="15"/>
                      <a:pt x="52" y="15"/>
                      <a:pt x="52" y="15"/>
                    </a:cubicBezTo>
                    <a:cubicBezTo>
                      <a:pt x="52" y="16"/>
                      <a:pt x="53" y="17"/>
                      <a:pt x="54" y="17"/>
                    </a:cubicBezTo>
                    <a:cubicBezTo>
                      <a:pt x="56" y="18"/>
                      <a:pt x="58" y="19"/>
                      <a:pt x="60" y="20"/>
                    </a:cubicBezTo>
                    <a:cubicBezTo>
                      <a:pt x="61" y="20"/>
                      <a:pt x="62" y="20"/>
                      <a:pt x="63" y="20"/>
                    </a:cubicBezTo>
                    <a:cubicBezTo>
                      <a:pt x="70" y="17"/>
                      <a:pt x="70" y="17"/>
                      <a:pt x="70" y="17"/>
                    </a:cubicBezTo>
                    <a:cubicBezTo>
                      <a:pt x="72" y="18"/>
                      <a:pt x="73" y="20"/>
                      <a:pt x="75" y="21"/>
                    </a:cubicBezTo>
                    <a:cubicBezTo>
                      <a:pt x="72" y="28"/>
                      <a:pt x="72" y="28"/>
                      <a:pt x="72" y="28"/>
                    </a:cubicBezTo>
                    <a:cubicBezTo>
                      <a:pt x="71" y="29"/>
                      <a:pt x="71" y="30"/>
                      <a:pt x="72" y="31"/>
                    </a:cubicBezTo>
                    <a:cubicBezTo>
                      <a:pt x="73" y="33"/>
                      <a:pt x="74" y="35"/>
                      <a:pt x="74" y="37"/>
                    </a:cubicBezTo>
                    <a:cubicBezTo>
                      <a:pt x="74" y="38"/>
                      <a:pt x="75" y="39"/>
                      <a:pt x="77" y="40"/>
                    </a:cubicBezTo>
                    <a:cubicBezTo>
                      <a:pt x="83" y="42"/>
                      <a:pt x="83" y="42"/>
                      <a:pt x="83" y="42"/>
                    </a:cubicBezTo>
                    <a:cubicBezTo>
                      <a:pt x="83" y="43"/>
                      <a:pt x="83" y="44"/>
                      <a:pt x="83" y="46"/>
                    </a:cubicBezTo>
                    <a:cubicBezTo>
                      <a:pt x="83" y="47"/>
                      <a:pt x="83" y="48"/>
                      <a:pt x="83" y="4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5" name="Freeform 27"/>
              <p:cNvSpPr>
                <a:spLocks noEditPoints="1"/>
              </p:cNvSpPr>
              <p:nvPr/>
            </p:nvSpPr>
            <p:spPr bwMode="auto">
              <a:xfrm>
                <a:off x="4915" y="2033"/>
                <a:ext cx="75" cy="74"/>
              </a:xfrm>
              <a:custGeom>
                <a:avLst/>
                <a:gdLst>
                  <a:gd name="T0" fmla="*/ 18 w 36"/>
                  <a:gd name="T1" fmla="*/ 0 h 36"/>
                  <a:gd name="T2" fmla="*/ 0 w 36"/>
                  <a:gd name="T3" fmla="*/ 18 h 36"/>
                  <a:gd name="T4" fmla="*/ 18 w 36"/>
                  <a:gd name="T5" fmla="*/ 36 h 36"/>
                  <a:gd name="T6" fmla="*/ 36 w 36"/>
                  <a:gd name="T7" fmla="*/ 18 h 36"/>
                  <a:gd name="T8" fmla="*/ 18 w 36"/>
                  <a:gd name="T9" fmla="*/ 0 h 36"/>
                  <a:gd name="T10" fmla="*/ 18 w 36"/>
                  <a:gd name="T11" fmla="*/ 28 h 36"/>
                  <a:gd name="T12" fmla="*/ 7 w 36"/>
                  <a:gd name="T13" fmla="*/ 18 h 36"/>
                  <a:gd name="T14" fmla="*/ 18 w 36"/>
                  <a:gd name="T15" fmla="*/ 7 h 36"/>
                  <a:gd name="T16" fmla="*/ 28 w 36"/>
                  <a:gd name="T17" fmla="*/ 18 h 36"/>
                  <a:gd name="T18" fmla="*/ 18 w 36"/>
                  <a:gd name="T19"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0"/>
                    </a:moveTo>
                    <a:cubicBezTo>
                      <a:pt x="8" y="0"/>
                      <a:pt x="0" y="8"/>
                      <a:pt x="0" y="18"/>
                    </a:cubicBezTo>
                    <a:cubicBezTo>
                      <a:pt x="0" y="28"/>
                      <a:pt x="8" y="36"/>
                      <a:pt x="18" y="36"/>
                    </a:cubicBezTo>
                    <a:cubicBezTo>
                      <a:pt x="28" y="36"/>
                      <a:pt x="36" y="28"/>
                      <a:pt x="36" y="18"/>
                    </a:cubicBezTo>
                    <a:cubicBezTo>
                      <a:pt x="36" y="8"/>
                      <a:pt x="28" y="0"/>
                      <a:pt x="18" y="0"/>
                    </a:cubicBezTo>
                    <a:close/>
                    <a:moveTo>
                      <a:pt x="18" y="28"/>
                    </a:moveTo>
                    <a:cubicBezTo>
                      <a:pt x="12" y="28"/>
                      <a:pt x="7" y="23"/>
                      <a:pt x="7" y="18"/>
                    </a:cubicBezTo>
                    <a:cubicBezTo>
                      <a:pt x="7" y="12"/>
                      <a:pt x="12" y="7"/>
                      <a:pt x="18" y="7"/>
                    </a:cubicBezTo>
                    <a:cubicBezTo>
                      <a:pt x="23" y="7"/>
                      <a:pt x="28" y="12"/>
                      <a:pt x="28" y="18"/>
                    </a:cubicBezTo>
                    <a:cubicBezTo>
                      <a:pt x="28" y="23"/>
                      <a:pt x="23" y="28"/>
                      <a:pt x="18" y="2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10" name="组合 9"/>
          <p:cNvGrpSpPr/>
          <p:nvPr/>
        </p:nvGrpSpPr>
        <p:grpSpPr>
          <a:xfrm>
            <a:off x="5384800" y="5324475"/>
            <a:ext cx="457200" cy="457200"/>
            <a:chOff x="8480" y="8922"/>
            <a:chExt cx="720" cy="720"/>
          </a:xfrm>
        </p:grpSpPr>
        <p:sp>
          <p:nvSpPr>
            <p:cNvPr id="88" name="Oval 14"/>
            <p:cNvSpPr>
              <a:spLocks noChangeArrowheads="1"/>
            </p:cNvSpPr>
            <p:nvPr/>
          </p:nvSpPr>
          <p:spPr bwMode="auto">
            <a:xfrm>
              <a:off x="8480" y="8922"/>
              <a:ext cx="720" cy="720"/>
            </a:xfrm>
            <a:prstGeom prst="ellipse">
              <a:avLst/>
            </a:prstGeom>
            <a:solidFill>
              <a:srgbClr val="95C1C4"/>
            </a:solidFill>
            <a:ln>
              <a:noFill/>
            </a:ln>
          </p:spPr>
          <p:txBody>
            <a:bodyPr/>
            <a:lstStyle/>
            <a:p>
              <a:endParaRPr lang="zh-CN" altLang="en-US" sz="2400"/>
            </a:p>
          </p:txBody>
        </p:sp>
        <p:grpSp>
          <p:nvGrpSpPr>
            <p:cNvPr id="116" name="Group 28"/>
            <p:cNvGrpSpPr/>
            <p:nvPr/>
          </p:nvGrpSpPr>
          <p:grpSpPr bwMode="auto">
            <a:xfrm>
              <a:off x="8667" y="9112"/>
              <a:ext cx="347" cy="347"/>
              <a:chOff x="4859" y="1361"/>
              <a:chExt cx="187" cy="188"/>
            </a:xfrm>
          </p:grpSpPr>
          <p:sp>
            <p:nvSpPr>
              <p:cNvPr id="117" name="Freeform 29"/>
              <p:cNvSpPr/>
              <p:nvPr/>
            </p:nvSpPr>
            <p:spPr bwMode="auto">
              <a:xfrm>
                <a:off x="4859" y="1361"/>
                <a:ext cx="187" cy="134"/>
              </a:xfrm>
              <a:custGeom>
                <a:avLst/>
                <a:gdLst>
                  <a:gd name="T0" fmla="*/ 69 w 90"/>
                  <a:gd name="T1" fmla="*/ 24 h 65"/>
                  <a:gd name="T2" fmla="*/ 65 w 90"/>
                  <a:gd name="T3" fmla="*/ 24 h 65"/>
                  <a:gd name="T4" fmla="*/ 65 w 90"/>
                  <a:gd name="T5" fmla="*/ 22 h 65"/>
                  <a:gd name="T6" fmla="*/ 43 w 90"/>
                  <a:gd name="T7" fmla="*/ 0 h 65"/>
                  <a:gd name="T8" fmla="*/ 21 w 90"/>
                  <a:gd name="T9" fmla="*/ 18 h 65"/>
                  <a:gd name="T10" fmla="*/ 14 w 90"/>
                  <a:gd name="T11" fmla="*/ 19 h 65"/>
                  <a:gd name="T12" fmla="*/ 14 w 90"/>
                  <a:gd name="T13" fmla="*/ 19 h 65"/>
                  <a:gd name="T14" fmla="*/ 5 w 90"/>
                  <a:gd name="T15" fmla="*/ 33 h 65"/>
                  <a:gd name="T16" fmla="*/ 6 w 90"/>
                  <a:gd name="T17" fmla="*/ 39 h 65"/>
                  <a:gd name="T18" fmla="*/ 0 w 90"/>
                  <a:gd name="T19" fmla="*/ 51 h 65"/>
                  <a:gd name="T20" fmla="*/ 14 w 90"/>
                  <a:gd name="T21" fmla="*/ 65 h 65"/>
                  <a:gd name="T22" fmla="*/ 29 w 90"/>
                  <a:gd name="T23" fmla="*/ 65 h 65"/>
                  <a:gd name="T24" fmla="*/ 33 w 90"/>
                  <a:gd name="T25" fmla="*/ 61 h 65"/>
                  <a:gd name="T26" fmla="*/ 29 w 90"/>
                  <a:gd name="T27" fmla="*/ 57 h 65"/>
                  <a:gd name="T28" fmla="*/ 14 w 90"/>
                  <a:gd name="T29" fmla="*/ 57 h 65"/>
                  <a:gd name="T30" fmla="*/ 8 w 90"/>
                  <a:gd name="T31" fmla="*/ 51 h 65"/>
                  <a:gd name="T32" fmla="*/ 13 w 90"/>
                  <a:gd name="T33" fmla="*/ 45 h 65"/>
                  <a:gd name="T34" fmla="*/ 16 w 90"/>
                  <a:gd name="T35" fmla="*/ 42 h 65"/>
                  <a:gd name="T36" fmla="*/ 15 w 90"/>
                  <a:gd name="T37" fmla="*/ 38 h 65"/>
                  <a:gd name="T38" fmla="*/ 13 w 90"/>
                  <a:gd name="T39" fmla="*/ 33 h 65"/>
                  <a:gd name="T40" fmla="*/ 17 w 90"/>
                  <a:gd name="T41" fmla="*/ 26 h 65"/>
                  <a:gd name="T42" fmla="*/ 17 w 90"/>
                  <a:gd name="T43" fmla="*/ 26 h 65"/>
                  <a:gd name="T44" fmla="*/ 22 w 90"/>
                  <a:gd name="T45" fmla="*/ 27 h 65"/>
                  <a:gd name="T46" fmla="*/ 26 w 90"/>
                  <a:gd name="T47" fmla="*/ 27 h 65"/>
                  <a:gd name="T48" fmla="*/ 28 w 90"/>
                  <a:gd name="T49" fmla="*/ 23 h 65"/>
                  <a:gd name="T50" fmla="*/ 28 w 90"/>
                  <a:gd name="T51" fmla="*/ 22 h 65"/>
                  <a:gd name="T52" fmla="*/ 28 w 90"/>
                  <a:gd name="T53" fmla="*/ 22 h 65"/>
                  <a:gd name="T54" fmla="*/ 43 w 90"/>
                  <a:gd name="T55" fmla="*/ 8 h 65"/>
                  <a:gd name="T56" fmla="*/ 57 w 90"/>
                  <a:gd name="T57" fmla="*/ 22 h 65"/>
                  <a:gd name="T58" fmla="*/ 55 w 90"/>
                  <a:gd name="T59" fmla="*/ 30 h 65"/>
                  <a:gd name="T60" fmla="*/ 56 w 90"/>
                  <a:gd name="T61" fmla="*/ 35 h 65"/>
                  <a:gd name="T62" fmla="*/ 61 w 90"/>
                  <a:gd name="T63" fmla="*/ 35 h 65"/>
                  <a:gd name="T64" fmla="*/ 69 w 90"/>
                  <a:gd name="T65" fmla="*/ 32 h 65"/>
                  <a:gd name="T66" fmla="*/ 82 w 90"/>
                  <a:gd name="T67" fmla="*/ 45 h 65"/>
                  <a:gd name="T68" fmla="*/ 69 w 90"/>
                  <a:gd name="T69" fmla="*/ 57 h 65"/>
                  <a:gd name="T70" fmla="*/ 60 w 90"/>
                  <a:gd name="T71" fmla="*/ 57 h 65"/>
                  <a:gd name="T72" fmla="*/ 56 w 90"/>
                  <a:gd name="T73" fmla="*/ 61 h 65"/>
                  <a:gd name="T74" fmla="*/ 60 w 90"/>
                  <a:gd name="T75" fmla="*/ 65 h 65"/>
                  <a:gd name="T76" fmla="*/ 69 w 90"/>
                  <a:gd name="T77" fmla="*/ 65 h 65"/>
                  <a:gd name="T78" fmla="*/ 90 w 90"/>
                  <a:gd name="T79" fmla="*/ 45 h 65"/>
                  <a:gd name="T80" fmla="*/ 69 w 90"/>
                  <a:gd name="T81"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 h="65">
                    <a:moveTo>
                      <a:pt x="69" y="24"/>
                    </a:moveTo>
                    <a:cubicBezTo>
                      <a:pt x="68" y="24"/>
                      <a:pt x="66" y="24"/>
                      <a:pt x="65" y="24"/>
                    </a:cubicBezTo>
                    <a:cubicBezTo>
                      <a:pt x="65" y="24"/>
                      <a:pt x="65" y="23"/>
                      <a:pt x="65" y="22"/>
                    </a:cubicBezTo>
                    <a:cubicBezTo>
                      <a:pt x="65" y="10"/>
                      <a:pt x="55" y="0"/>
                      <a:pt x="43" y="0"/>
                    </a:cubicBezTo>
                    <a:cubicBezTo>
                      <a:pt x="32" y="0"/>
                      <a:pt x="22" y="8"/>
                      <a:pt x="21" y="18"/>
                    </a:cubicBezTo>
                    <a:cubicBezTo>
                      <a:pt x="18" y="18"/>
                      <a:pt x="16" y="18"/>
                      <a:pt x="14" y="19"/>
                    </a:cubicBezTo>
                    <a:cubicBezTo>
                      <a:pt x="14" y="19"/>
                      <a:pt x="14" y="19"/>
                      <a:pt x="14" y="19"/>
                    </a:cubicBezTo>
                    <a:cubicBezTo>
                      <a:pt x="9" y="21"/>
                      <a:pt x="5" y="27"/>
                      <a:pt x="5" y="33"/>
                    </a:cubicBezTo>
                    <a:cubicBezTo>
                      <a:pt x="5" y="35"/>
                      <a:pt x="5" y="37"/>
                      <a:pt x="6" y="39"/>
                    </a:cubicBezTo>
                    <a:cubicBezTo>
                      <a:pt x="2" y="41"/>
                      <a:pt x="0" y="46"/>
                      <a:pt x="0" y="51"/>
                    </a:cubicBezTo>
                    <a:cubicBezTo>
                      <a:pt x="0" y="59"/>
                      <a:pt x="6" y="65"/>
                      <a:pt x="14" y="65"/>
                    </a:cubicBezTo>
                    <a:cubicBezTo>
                      <a:pt x="29" y="65"/>
                      <a:pt x="29" y="65"/>
                      <a:pt x="29" y="65"/>
                    </a:cubicBezTo>
                    <a:cubicBezTo>
                      <a:pt x="31" y="65"/>
                      <a:pt x="33" y="64"/>
                      <a:pt x="33" y="61"/>
                    </a:cubicBezTo>
                    <a:cubicBezTo>
                      <a:pt x="33" y="59"/>
                      <a:pt x="31" y="57"/>
                      <a:pt x="29" y="57"/>
                    </a:cubicBezTo>
                    <a:cubicBezTo>
                      <a:pt x="14" y="57"/>
                      <a:pt x="14" y="57"/>
                      <a:pt x="14" y="57"/>
                    </a:cubicBezTo>
                    <a:cubicBezTo>
                      <a:pt x="10" y="57"/>
                      <a:pt x="8" y="55"/>
                      <a:pt x="8" y="51"/>
                    </a:cubicBezTo>
                    <a:cubicBezTo>
                      <a:pt x="8" y="48"/>
                      <a:pt x="10" y="45"/>
                      <a:pt x="13" y="45"/>
                    </a:cubicBezTo>
                    <a:cubicBezTo>
                      <a:pt x="15" y="44"/>
                      <a:pt x="16" y="43"/>
                      <a:pt x="16" y="42"/>
                    </a:cubicBezTo>
                    <a:cubicBezTo>
                      <a:pt x="17" y="40"/>
                      <a:pt x="16" y="39"/>
                      <a:pt x="15" y="38"/>
                    </a:cubicBezTo>
                    <a:cubicBezTo>
                      <a:pt x="14" y="36"/>
                      <a:pt x="13" y="35"/>
                      <a:pt x="13" y="33"/>
                    </a:cubicBezTo>
                    <a:cubicBezTo>
                      <a:pt x="13" y="30"/>
                      <a:pt x="14" y="27"/>
                      <a:pt x="17" y="26"/>
                    </a:cubicBezTo>
                    <a:cubicBezTo>
                      <a:pt x="17" y="26"/>
                      <a:pt x="17" y="26"/>
                      <a:pt x="17" y="26"/>
                    </a:cubicBezTo>
                    <a:cubicBezTo>
                      <a:pt x="19" y="26"/>
                      <a:pt x="21" y="26"/>
                      <a:pt x="22" y="27"/>
                    </a:cubicBezTo>
                    <a:cubicBezTo>
                      <a:pt x="24" y="28"/>
                      <a:pt x="25" y="28"/>
                      <a:pt x="26" y="27"/>
                    </a:cubicBezTo>
                    <a:cubicBezTo>
                      <a:pt x="28" y="26"/>
                      <a:pt x="28" y="25"/>
                      <a:pt x="28" y="23"/>
                    </a:cubicBezTo>
                    <a:cubicBezTo>
                      <a:pt x="28" y="23"/>
                      <a:pt x="28" y="23"/>
                      <a:pt x="28" y="22"/>
                    </a:cubicBezTo>
                    <a:cubicBezTo>
                      <a:pt x="28" y="22"/>
                      <a:pt x="28" y="22"/>
                      <a:pt x="28" y="22"/>
                    </a:cubicBezTo>
                    <a:cubicBezTo>
                      <a:pt x="28" y="14"/>
                      <a:pt x="35" y="8"/>
                      <a:pt x="43" y="8"/>
                    </a:cubicBezTo>
                    <a:cubicBezTo>
                      <a:pt x="51" y="8"/>
                      <a:pt x="57" y="14"/>
                      <a:pt x="57" y="22"/>
                    </a:cubicBezTo>
                    <a:cubicBezTo>
                      <a:pt x="57" y="25"/>
                      <a:pt x="56" y="27"/>
                      <a:pt x="55" y="30"/>
                    </a:cubicBezTo>
                    <a:cubicBezTo>
                      <a:pt x="54" y="31"/>
                      <a:pt x="54" y="33"/>
                      <a:pt x="56" y="35"/>
                    </a:cubicBezTo>
                    <a:cubicBezTo>
                      <a:pt x="57" y="36"/>
                      <a:pt x="59" y="36"/>
                      <a:pt x="61" y="35"/>
                    </a:cubicBezTo>
                    <a:cubicBezTo>
                      <a:pt x="62" y="33"/>
                      <a:pt x="65" y="32"/>
                      <a:pt x="69" y="32"/>
                    </a:cubicBezTo>
                    <a:cubicBezTo>
                      <a:pt x="76" y="32"/>
                      <a:pt x="82" y="37"/>
                      <a:pt x="82" y="45"/>
                    </a:cubicBezTo>
                    <a:cubicBezTo>
                      <a:pt x="82" y="52"/>
                      <a:pt x="76" y="57"/>
                      <a:pt x="69" y="57"/>
                    </a:cubicBezTo>
                    <a:cubicBezTo>
                      <a:pt x="60" y="57"/>
                      <a:pt x="60" y="57"/>
                      <a:pt x="60" y="57"/>
                    </a:cubicBezTo>
                    <a:cubicBezTo>
                      <a:pt x="58" y="57"/>
                      <a:pt x="56" y="59"/>
                      <a:pt x="56" y="61"/>
                    </a:cubicBezTo>
                    <a:cubicBezTo>
                      <a:pt x="56" y="64"/>
                      <a:pt x="58" y="65"/>
                      <a:pt x="60" y="65"/>
                    </a:cubicBezTo>
                    <a:cubicBezTo>
                      <a:pt x="69" y="65"/>
                      <a:pt x="69" y="65"/>
                      <a:pt x="69" y="65"/>
                    </a:cubicBezTo>
                    <a:cubicBezTo>
                      <a:pt x="80" y="65"/>
                      <a:pt x="90" y="56"/>
                      <a:pt x="90" y="45"/>
                    </a:cubicBezTo>
                    <a:cubicBezTo>
                      <a:pt x="90" y="33"/>
                      <a:pt x="80" y="24"/>
                      <a:pt x="69"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8" name="Freeform 30"/>
              <p:cNvSpPr/>
              <p:nvPr/>
            </p:nvSpPr>
            <p:spPr bwMode="auto">
              <a:xfrm>
                <a:off x="4915" y="1437"/>
                <a:ext cx="73" cy="112"/>
              </a:xfrm>
              <a:custGeom>
                <a:avLst/>
                <a:gdLst>
                  <a:gd name="T0" fmla="*/ 28 w 35"/>
                  <a:gd name="T1" fmla="*/ 34 h 54"/>
                  <a:gd name="T2" fmla="*/ 22 w 35"/>
                  <a:gd name="T3" fmla="*/ 41 h 54"/>
                  <a:gd name="T4" fmla="*/ 22 w 35"/>
                  <a:gd name="T5" fmla="*/ 3 h 54"/>
                  <a:gd name="T6" fmla="*/ 18 w 35"/>
                  <a:gd name="T7" fmla="*/ 0 h 54"/>
                  <a:gd name="T8" fmla="*/ 14 w 35"/>
                  <a:gd name="T9" fmla="*/ 3 h 54"/>
                  <a:gd name="T10" fmla="*/ 14 w 35"/>
                  <a:gd name="T11" fmla="*/ 41 h 54"/>
                  <a:gd name="T12" fmla="*/ 7 w 35"/>
                  <a:gd name="T13" fmla="*/ 34 h 54"/>
                  <a:gd name="T14" fmla="*/ 2 w 35"/>
                  <a:gd name="T15" fmla="*/ 34 h 54"/>
                  <a:gd name="T16" fmla="*/ 2 w 35"/>
                  <a:gd name="T17" fmla="*/ 40 h 54"/>
                  <a:gd name="T18" fmla="*/ 15 w 35"/>
                  <a:gd name="T19" fmla="*/ 53 h 54"/>
                  <a:gd name="T20" fmla="*/ 18 w 35"/>
                  <a:gd name="T21" fmla="*/ 54 h 54"/>
                  <a:gd name="T22" fmla="*/ 21 w 35"/>
                  <a:gd name="T23" fmla="*/ 53 h 54"/>
                  <a:gd name="T24" fmla="*/ 34 w 35"/>
                  <a:gd name="T25" fmla="*/ 40 h 54"/>
                  <a:gd name="T26" fmla="*/ 34 w 35"/>
                  <a:gd name="T27" fmla="*/ 34 h 54"/>
                  <a:gd name="T28" fmla="*/ 28 w 35"/>
                  <a:gd name="T29"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54">
                    <a:moveTo>
                      <a:pt x="28" y="34"/>
                    </a:moveTo>
                    <a:cubicBezTo>
                      <a:pt x="22" y="41"/>
                      <a:pt x="22" y="41"/>
                      <a:pt x="22" y="41"/>
                    </a:cubicBezTo>
                    <a:cubicBezTo>
                      <a:pt x="22" y="3"/>
                      <a:pt x="22" y="3"/>
                      <a:pt x="22" y="3"/>
                    </a:cubicBezTo>
                    <a:cubicBezTo>
                      <a:pt x="22" y="1"/>
                      <a:pt x="20" y="0"/>
                      <a:pt x="18" y="0"/>
                    </a:cubicBezTo>
                    <a:cubicBezTo>
                      <a:pt x="16" y="0"/>
                      <a:pt x="14" y="1"/>
                      <a:pt x="14" y="3"/>
                    </a:cubicBezTo>
                    <a:cubicBezTo>
                      <a:pt x="14" y="41"/>
                      <a:pt x="14" y="41"/>
                      <a:pt x="14" y="41"/>
                    </a:cubicBezTo>
                    <a:cubicBezTo>
                      <a:pt x="7" y="34"/>
                      <a:pt x="7" y="34"/>
                      <a:pt x="7" y="34"/>
                    </a:cubicBezTo>
                    <a:cubicBezTo>
                      <a:pt x="6" y="33"/>
                      <a:pt x="3" y="33"/>
                      <a:pt x="2" y="34"/>
                    </a:cubicBezTo>
                    <a:cubicBezTo>
                      <a:pt x="0" y="36"/>
                      <a:pt x="0" y="38"/>
                      <a:pt x="2" y="40"/>
                    </a:cubicBezTo>
                    <a:cubicBezTo>
                      <a:pt x="15" y="53"/>
                      <a:pt x="15" y="53"/>
                      <a:pt x="15" y="53"/>
                    </a:cubicBezTo>
                    <a:cubicBezTo>
                      <a:pt x="16" y="54"/>
                      <a:pt x="17" y="54"/>
                      <a:pt x="18" y="54"/>
                    </a:cubicBezTo>
                    <a:cubicBezTo>
                      <a:pt x="19" y="54"/>
                      <a:pt x="20" y="54"/>
                      <a:pt x="21" y="53"/>
                    </a:cubicBezTo>
                    <a:cubicBezTo>
                      <a:pt x="34" y="40"/>
                      <a:pt x="34" y="40"/>
                      <a:pt x="34" y="40"/>
                    </a:cubicBezTo>
                    <a:cubicBezTo>
                      <a:pt x="35" y="38"/>
                      <a:pt x="35" y="36"/>
                      <a:pt x="34" y="34"/>
                    </a:cubicBezTo>
                    <a:cubicBezTo>
                      <a:pt x="32" y="33"/>
                      <a:pt x="30" y="33"/>
                      <a:pt x="28"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9" name="组合 8"/>
          <p:cNvGrpSpPr/>
          <p:nvPr/>
        </p:nvGrpSpPr>
        <p:grpSpPr>
          <a:xfrm>
            <a:off x="5384800" y="4086860"/>
            <a:ext cx="457200" cy="457200"/>
            <a:chOff x="8480" y="6973"/>
            <a:chExt cx="720" cy="720"/>
          </a:xfrm>
        </p:grpSpPr>
        <p:sp>
          <p:nvSpPr>
            <p:cNvPr id="86" name="Oval 12"/>
            <p:cNvSpPr>
              <a:spLocks noChangeArrowheads="1"/>
            </p:cNvSpPr>
            <p:nvPr/>
          </p:nvSpPr>
          <p:spPr bwMode="auto">
            <a:xfrm>
              <a:off x="8480" y="6973"/>
              <a:ext cx="720" cy="720"/>
            </a:xfrm>
            <a:prstGeom prst="ellipse">
              <a:avLst/>
            </a:prstGeom>
            <a:solidFill>
              <a:srgbClr val="95C1C4"/>
            </a:solidFill>
            <a:ln>
              <a:noFill/>
            </a:ln>
          </p:spPr>
          <p:txBody>
            <a:bodyPr/>
            <a:lstStyle/>
            <a:p>
              <a:endParaRPr lang="zh-CN" altLang="en-US" sz="2400"/>
            </a:p>
          </p:txBody>
        </p:sp>
        <p:sp>
          <p:nvSpPr>
            <p:cNvPr id="119" name="Freeform 31"/>
            <p:cNvSpPr>
              <a:spLocks noEditPoints="1"/>
            </p:cNvSpPr>
            <p:nvPr/>
          </p:nvSpPr>
          <p:spPr bwMode="auto">
            <a:xfrm>
              <a:off x="8700" y="7159"/>
              <a:ext cx="253" cy="347"/>
            </a:xfrm>
            <a:custGeom>
              <a:avLst/>
              <a:gdLst>
                <a:gd name="T0" fmla="*/ 61 w 66"/>
                <a:gd name="T1" fmla="*/ 21 h 91"/>
                <a:gd name="T2" fmla="*/ 61 w 66"/>
                <a:gd name="T3" fmla="*/ 15 h 91"/>
                <a:gd name="T4" fmla="*/ 66 w 66"/>
                <a:gd name="T5" fmla="*/ 15 h 91"/>
                <a:gd name="T6" fmla="*/ 66 w 66"/>
                <a:gd name="T7" fmla="*/ 0 h 91"/>
                <a:gd name="T8" fmla="*/ 0 w 66"/>
                <a:gd name="T9" fmla="*/ 0 h 91"/>
                <a:gd name="T10" fmla="*/ 0 w 66"/>
                <a:gd name="T11" fmla="*/ 15 h 91"/>
                <a:gd name="T12" fmla="*/ 5 w 66"/>
                <a:gd name="T13" fmla="*/ 15 h 91"/>
                <a:gd name="T14" fmla="*/ 5 w 66"/>
                <a:gd name="T15" fmla="*/ 21 h 91"/>
                <a:gd name="T16" fmla="*/ 19 w 66"/>
                <a:gd name="T17" fmla="*/ 45 h 91"/>
                <a:gd name="T18" fmla="*/ 5 w 66"/>
                <a:gd name="T19" fmla="*/ 70 h 91"/>
                <a:gd name="T20" fmla="*/ 5 w 66"/>
                <a:gd name="T21" fmla="*/ 76 h 91"/>
                <a:gd name="T22" fmla="*/ 0 w 66"/>
                <a:gd name="T23" fmla="*/ 76 h 91"/>
                <a:gd name="T24" fmla="*/ 0 w 66"/>
                <a:gd name="T25" fmla="*/ 91 h 91"/>
                <a:gd name="T26" fmla="*/ 66 w 66"/>
                <a:gd name="T27" fmla="*/ 91 h 91"/>
                <a:gd name="T28" fmla="*/ 66 w 66"/>
                <a:gd name="T29" fmla="*/ 76 h 91"/>
                <a:gd name="T30" fmla="*/ 61 w 66"/>
                <a:gd name="T31" fmla="*/ 76 h 91"/>
                <a:gd name="T32" fmla="*/ 61 w 66"/>
                <a:gd name="T33" fmla="*/ 70 h 91"/>
                <a:gd name="T34" fmla="*/ 47 w 66"/>
                <a:gd name="T35" fmla="*/ 45 h 91"/>
                <a:gd name="T36" fmla="*/ 61 w 66"/>
                <a:gd name="T37" fmla="*/ 21 h 91"/>
                <a:gd name="T38" fmla="*/ 53 w 66"/>
                <a:gd name="T39" fmla="*/ 70 h 91"/>
                <a:gd name="T40" fmla="*/ 53 w 66"/>
                <a:gd name="T41" fmla="*/ 76 h 91"/>
                <a:gd name="T42" fmla="*/ 13 w 66"/>
                <a:gd name="T43" fmla="*/ 76 h 91"/>
                <a:gd name="T44" fmla="*/ 13 w 66"/>
                <a:gd name="T45" fmla="*/ 70 h 91"/>
                <a:gd name="T46" fmla="*/ 33 w 66"/>
                <a:gd name="T47" fmla="*/ 49 h 91"/>
                <a:gd name="T48" fmla="*/ 53 w 66"/>
                <a:gd name="T49" fmla="*/ 70 h 91"/>
                <a:gd name="T50" fmla="*/ 33 w 66"/>
                <a:gd name="T51" fmla="*/ 42 h 91"/>
                <a:gd name="T52" fmla="*/ 13 w 66"/>
                <a:gd name="T53" fmla="*/ 21 h 91"/>
                <a:gd name="T54" fmla="*/ 13 w 66"/>
                <a:gd name="T55" fmla="*/ 15 h 91"/>
                <a:gd name="T56" fmla="*/ 53 w 66"/>
                <a:gd name="T57" fmla="*/ 15 h 91"/>
                <a:gd name="T58" fmla="*/ 53 w 66"/>
                <a:gd name="T59" fmla="*/ 21 h 91"/>
                <a:gd name="T60" fmla="*/ 33 w 66"/>
                <a:gd name="T61" fmla="*/ 4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6" h="91">
                  <a:moveTo>
                    <a:pt x="61" y="21"/>
                  </a:moveTo>
                  <a:cubicBezTo>
                    <a:pt x="61" y="15"/>
                    <a:pt x="61" y="15"/>
                    <a:pt x="61" y="15"/>
                  </a:cubicBezTo>
                  <a:cubicBezTo>
                    <a:pt x="66" y="15"/>
                    <a:pt x="66" y="15"/>
                    <a:pt x="66" y="15"/>
                  </a:cubicBezTo>
                  <a:cubicBezTo>
                    <a:pt x="66" y="0"/>
                    <a:pt x="66" y="0"/>
                    <a:pt x="66" y="0"/>
                  </a:cubicBezTo>
                  <a:cubicBezTo>
                    <a:pt x="0" y="0"/>
                    <a:pt x="0" y="0"/>
                    <a:pt x="0" y="0"/>
                  </a:cubicBezTo>
                  <a:cubicBezTo>
                    <a:pt x="0" y="15"/>
                    <a:pt x="0" y="15"/>
                    <a:pt x="0" y="15"/>
                  </a:cubicBezTo>
                  <a:cubicBezTo>
                    <a:pt x="5" y="15"/>
                    <a:pt x="5" y="15"/>
                    <a:pt x="5" y="15"/>
                  </a:cubicBezTo>
                  <a:cubicBezTo>
                    <a:pt x="5" y="21"/>
                    <a:pt x="5" y="21"/>
                    <a:pt x="5" y="21"/>
                  </a:cubicBezTo>
                  <a:cubicBezTo>
                    <a:pt x="5" y="32"/>
                    <a:pt x="10" y="41"/>
                    <a:pt x="19" y="45"/>
                  </a:cubicBezTo>
                  <a:cubicBezTo>
                    <a:pt x="10" y="50"/>
                    <a:pt x="5" y="59"/>
                    <a:pt x="5" y="70"/>
                  </a:cubicBezTo>
                  <a:cubicBezTo>
                    <a:pt x="5" y="76"/>
                    <a:pt x="5" y="76"/>
                    <a:pt x="5" y="76"/>
                  </a:cubicBezTo>
                  <a:cubicBezTo>
                    <a:pt x="0" y="76"/>
                    <a:pt x="0" y="76"/>
                    <a:pt x="0" y="76"/>
                  </a:cubicBezTo>
                  <a:cubicBezTo>
                    <a:pt x="0" y="91"/>
                    <a:pt x="0" y="91"/>
                    <a:pt x="0" y="91"/>
                  </a:cubicBezTo>
                  <a:cubicBezTo>
                    <a:pt x="66" y="91"/>
                    <a:pt x="66" y="91"/>
                    <a:pt x="66" y="91"/>
                  </a:cubicBezTo>
                  <a:cubicBezTo>
                    <a:pt x="66" y="76"/>
                    <a:pt x="66" y="76"/>
                    <a:pt x="66" y="76"/>
                  </a:cubicBezTo>
                  <a:cubicBezTo>
                    <a:pt x="61" y="76"/>
                    <a:pt x="61" y="76"/>
                    <a:pt x="61" y="76"/>
                  </a:cubicBezTo>
                  <a:cubicBezTo>
                    <a:pt x="61" y="70"/>
                    <a:pt x="61" y="70"/>
                    <a:pt x="61" y="70"/>
                  </a:cubicBezTo>
                  <a:cubicBezTo>
                    <a:pt x="61" y="59"/>
                    <a:pt x="56" y="50"/>
                    <a:pt x="47" y="45"/>
                  </a:cubicBezTo>
                  <a:cubicBezTo>
                    <a:pt x="56" y="41"/>
                    <a:pt x="61" y="32"/>
                    <a:pt x="61" y="21"/>
                  </a:cubicBezTo>
                  <a:close/>
                  <a:moveTo>
                    <a:pt x="53" y="70"/>
                  </a:moveTo>
                  <a:cubicBezTo>
                    <a:pt x="53" y="76"/>
                    <a:pt x="53" y="76"/>
                    <a:pt x="53" y="76"/>
                  </a:cubicBezTo>
                  <a:cubicBezTo>
                    <a:pt x="13" y="76"/>
                    <a:pt x="13" y="76"/>
                    <a:pt x="13" y="76"/>
                  </a:cubicBezTo>
                  <a:cubicBezTo>
                    <a:pt x="13" y="70"/>
                    <a:pt x="13" y="70"/>
                    <a:pt x="13" y="70"/>
                  </a:cubicBezTo>
                  <a:cubicBezTo>
                    <a:pt x="13" y="58"/>
                    <a:pt x="22" y="49"/>
                    <a:pt x="33" y="49"/>
                  </a:cubicBezTo>
                  <a:cubicBezTo>
                    <a:pt x="44" y="49"/>
                    <a:pt x="53" y="58"/>
                    <a:pt x="53" y="70"/>
                  </a:cubicBezTo>
                  <a:close/>
                  <a:moveTo>
                    <a:pt x="33" y="42"/>
                  </a:moveTo>
                  <a:cubicBezTo>
                    <a:pt x="22" y="42"/>
                    <a:pt x="13" y="32"/>
                    <a:pt x="13" y="21"/>
                  </a:cubicBezTo>
                  <a:cubicBezTo>
                    <a:pt x="13" y="15"/>
                    <a:pt x="13" y="15"/>
                    <a:pt x="13" y="15"/>
                  </a:cubicBezTo>
                  <a:cubicBezTo>
                    <a:pt x="53" y="15"/>
                    <a:pt x="53" y="15"/>
                    <a:pt x="53" y="15"/>
                  </a:cubicBezTo>
                  <a:cubicBezTo>
                    <a:pt x="53" y="21"/>
                    <a:pt x="53" y="21"/>
                    <a:pt x="53" y="21"/>
                  </a:cubicBezTo>
                  <a:cubicBezTo>
                    <a:pt x="53" y="32"/>
                    <a:pt x="44" y="42"/>
                    <a:pt x="33" y="4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120" name="Rectangle 32"/>
          <p:cNvSpPr>
            <a:spLocks noChangeArrowheads="1"/>
          </p:cNvSpPr>
          <p:nvPr/>
        </p:nvSpPr>
        <p:spPr bwMode="auto">
          <a:xfrm>
            <a:off x="6053455" y="4019020"/>
            <a:ext cx="239606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altLang="zh-CN"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endParaRPr lang="en-US" altLang="zh-CN" sz="1065" b="1" dirty="0">
              <a:solidFill>
                <a:schemeClr val="tx1">
                  <a:lumMod val="50000"/>
                  <a:lumOff val="50000"/>
                </a:schemeClr>
              </a:solidFill>
              <a:latin typeface="微软雅黑 Light" panose="020B0502040204020203" pitchFamily="34" charset="-122"/>
              <a:ea typeface="微软雅黑 Light" panose="020B0502040204020203" pitchFamily="34" charset="-122"/>
            </a:endParaRPr>
          </a:p>
          <a:p>
            <a:pPr algn="l">
              <a:spcBef>
                <a:spcPts val="450"/>
              </a:spcBef>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p:txBody>
      </p:sp>
      <p:sp>
        <p:nvSpPr>
          <p:cNvPr id="121" name="Rectangle 33"/>
          <p:cNvSpPr>
            <a:spLocks noChangeArrowheads="1"/>
          </p:cNvSpPr>
          <p:nvPr/>
        </p:nvSpPr>
        <p:spPr bwMode="auto">
          <a:xfrm>
            <a:off x="6053667" y="52380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endPar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endParaRP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endPar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122" name="Rectangle 34"/>
          <p:cNvSpPr>
            <a:spLocks noChangeArrowheads="1"/>
          </p:cNvSpPr>
          <p:nvPr/>
        </p:nvSpPr>
        <p:spPr bwMode="auto">
          <a:xfrm>
            <a:off x="9319684" y="40188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endPar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endParaRP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endPar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123" name="Rectangle 35"/>
          <p:cNvSpPr>
            <a:spLocks noChangeArrowheads="1"/>
          </p:cNvSpPr>
          <p:nvPr/>
        </p:nvSpPr>
        <p:spPr bwMode="auto">
          <a:xfrm>
            <a:off x="9315451" y="52380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endPar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endParaRP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endPar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wipe(left)">
                                      <p:cBhvr>
                                        <p:cTn id="10" dur="500"/>
                                        <p:tgtEl>
                                          <p:spTgt spid="82"/>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20"/>
                                        </p:tgtEl>
                                        <p:attrNameLst>
                                          <p:attrName>style.visibility</p:attrName>
                                        </p:attrNameLst>
                                      </p:cBhvr>
                                      <p:to>
                                        <p:strVal val="visible"/>
                                      </p:to>
                                    </p:set>
                                    <p:animEffect transition="in" filter="wipe(left)">
                                      <p:cBhvr>
                                        <p:cTn id="20" dur="500"/>
                                        <p:tgtEl>
                                          <p:spTgt spid="120"/>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22"/>
                                        </p:tgtEl>
                                        <p:attrNameLst>
                                          <p:attrName>style.visibility</p:attrName>
                                        </p:attrNameLst>
                                      </p:cBhvr>
                                      <p:to>
                                        <p:strVal val="visible"/>
                                      </p:to>
                                    </p:set>
                                    <p:animEffect transition="in" filter="wipe(left)">
                                      <p:cBhvr>
                                        <p:cTn id="30" dur="500"/>
                                        <p:tgtEl>
                                          <p:spTgt spid="122"/>
                                        </p:tgtEl>
                                      </p:cBhvr>
                                    </p:animEffect>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121"/>
                                        </p:tgtEl>
                                        <p:attrNameLst>
                                          <p:attrName>style.visibility</p:attrName>
                                        </p:attrNameLst>
                                      </p:cBhvr>
                                      <p:to>
                                        <p:strVal val="visible"/>
                                      </p:to>
                                    </p:set>
                                    <p:animEffect transition="in" filter="wipe(left)">
                                      <p:cBhvr>
                                        <p:cTn id="40" dur="500"/>
                                        <p:tgtEl>
                                          <p:spTgt spid="121"/>
                                        </p:tgtEl>
                                      </p:cBhvr>
                                    </p:animEffect>
                                  </p:childTnLst>
                                </p:cTn>
                              </p:par>
                            </p:childTnLst>
                          </p:cTn>
                        </p:par>
                        <p:par>
                          <p:cTn id="41" fill="hold">
                            <p:stCondLst>
                              <p:cond delay="3500"/>
                            </p:stCondLst>
                            <p:childTnLst>
                              <p:par>
                                <p:cTn id="42" presetID="53" presetClass="entr" presetSubtype="16"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p:cTn id="44" dur="500" fill="hold"/>
                                        <p:tgtEl>
                                          <p:spTgt spid="2"/>
                                        </p:tgtEl>
                                        <p:attrNameLst>
                                          <p:attrName>ppt_w</p:attrName>
                                        </p:attrNameLst>
                                      </p:cBhvr>
                                      <p:tavLst>
                                        <p:tav tm="0">
                                          <p:val>
                                            <p:fltVal val="0"/>
                                          </p:val>
                                        </p:tav>
                                        <p:tav tm="100000">
                                          <p:val>
                                            <p:strVal val="#ppt_w"/>
                                          </p:val>
                                        </p:tav>
                                      </p:tavLst>
                                    </p:anim>
                                    <p:anim calcmode="lin" valueType="num">
                                      <p:cBhvr>
                                        <p:cTn id="45" dur="500" fill="hold"/>
                                        <p:tgtEl>
                                          <p:spTgt spid="2"/>
                                        </p:tgtEl>
                                        <p:attrNameLst>
                                          <p:attrName>ppt_h</p:attrName>
                                        </p:attrNameLst>
                                      </p:cBhvr>
                                      <p:tavLst>
                                        <p:tav tm="0">
                                          <p:val>
                                            <p:fltVal val="0"/>
                                          </p:val>
                                        </p:tav>
                                        <p:tav tm="100000">
                                          <p:val>
                                            <p:strVal val="#ppt_h"/>
                                          </p:val>
                                        </p:tav>
                                      </p:tavLst>
                                    </p:anim>
                                    <p:animEffect transition="in" filter="fade">
                                      <p:cBhvr>
                                        <p:cTn id="46" dur="500"/>
                                        <p:tgtEl>
                                          <p:spTgt spid="2"/>
                                        </p:tgtEl>
                                      </p:cBhvr>
                                    </p:animEffec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123"/>
                                        </p:tgtEl>
                                        <p:attrNameLst>
                                          <p:attrName>style.visibility</p:attrName>
                                        </p:attrNameLst>
                                      </p:cBhvr>
                                      <p:to>
                                        <p:strVal val="visible"/>
                                      </p:to>
                                    </p:set>
                                    <p:animEffect transition="in" filter="wipe(left)">
                                      <p:cBhvr>
                                        <p:cTn id="50"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bldLvl="0" animBg="1"/>
      <p:bldP spid="82" grpId="0"/>
      <p:bldP spid="120" grpId="0"/>
      <p:bldP spid="121" grpId="0"/>
      <p:bldP spid="122" grpId="0"/>
      <p:bldP spid="12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1851660" y="1477645"/>
            <a:ext cx="404495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37" name="TextBox 36"/>
          <p:cNvSpPr txBox="1"/>
          <p:nvPr/>
        </p:nvSpPr>
        <p:spPr>
          <a:xfrm>
            <a:off x="1851660" y="2538730"/>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38" name="TextBox 37"/>
          <p:cNvSpPr txBox="1"/>
          <p:nvPr/>
        </p:nvSpPr>
        <p:spPr>
          <a:xfrm>
            <a:off x="1851660" y="3596640"/>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39" name="TextBox 38"/>
          <p:cNvSpPr txBox="1"/>
          <p:nvPr/>
        </p:nvSpPr>
        <p:spPr>
          <a:xfrm>
            <a:off x="1851660" y="4742180"/>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grpSp>
        <p:nvGrpSpPr>
          <p:cNvPr id="44" name="Group 43"/>
          <p:cNvGrpSpPr/>
          <p:nvPr/>
        </p:nvGrpSpPr>
        <p:grpSpPr>
          <a:xfrm>
            <a:off x="1044575" y="1494155"/>
            <a:ext cx="608330" cy="591185"/>
            <a:chOff x="860271" y="1518068"/>
            <a:chExt cx="493370" cy="479245"/>
          </a:xfrm>
        </p:grpSpPr>
        <p:sp>
          <p:nvSpPr>
            <p:cNvPr id="45" name="Rounded Rectangle 44"/>
            <p:cNvSpPr/>
            <p:nvPr/>
          </p:nvSpPr>
          <p:spPr>
            <a:xfrm>
              <a:off x="860271" y="1518068"/>
              <a:ext cx="493370" cy="4792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46" name="Freeform 6"/>
            <p:cNvSpPr>
              <a:spLocks noEditPoints="1"/>
            </p:cNvSpPr>
            <p:nvPr/>
          </p:nvSpPr>
          <p:spPr bwMode="auto">
            <a:xfrm>
              <a:off x="997419" y="1671965"/>
              <a:ext cx="219075" cy="171450"/>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47" name="Group 46"/>
          <p:cNvGrpSpPr/>
          <p:nvPr/>
        </p:nvGrpSpPr>
        <p:grpSpPr>
          <a:xfrm>
            <a:off x="1044575" y="2507615"/>
            <a:ext cx="608330" cy="591185"/>
            <a:chOff x="840159" y="2185414"/>
            <a:chExt cx="493370" cy="479245"/>
          </a:xfrm>
        </p:grpSpPr>
        <p:sp>
          <p:nvSpPr>
            <p:cNvPr id="48" name="Rounded Rectangle 47"/>
            <p:cNvSpPr/>
            <p:nvPr/>
          </p:nvSpPr>
          <p:spPr>
            <a:xfrm>
              <a:off x="840159" y="2185414"/>
              <a:ext cx="493370" cy="4792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49" name="Freeform 100"/>
            <p:cNvSpPr>
              <a:spLocks noEditPoints="1"/>
            </p:cNvSpPr>
            <p:nvPr/>
          </p:nvSpPr>
          <p:spPr bwMode="auto">
            <a:xfrm>
              <a:off x="971750" y="2314705"/>
              <a:ext cx="230188" cy="220663"/>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50" name="Group 49"/>
          <p:cNvGrpSpPr/>
          <p:nvPr/>
        </p:nvGrpSpPr>
        <p:grpSpPr>
          <a:xfrm>
            <a:off x="1044575" y="3565525"/>
            <a:ext cx="608330" cy="591185"/>
            <a:chOff x="840159" y="2852760"/>
            <a:chExt cx="493370" cy="479245"/>
          </a:xfrm>
        </p:grpSpPr>
        <p:sp>
          <p:nvSpPr>
            <p:cNvPr id="51" name="Rounded Rectangle 50"/>
            <p:cNvSpPr/>
            <p:nvPr/>
          </p:nvSpPr>
          <p:spPr>
            <a:xfrm>
              <a:off x="840159" y="2852760"/>
              <a:ext cx="493370" cy="4792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52" name="Freeform 144"/>
            <p:cNvSpPr>
              <a:spLocks noEditPoints="1"/>
            </p:cNvSpPr>
            <p:nvPr/>
          </p:nvSpPr>
          <p:spPr bwMode="auto">
            <a:xfrm>
              <a:off x="955869" y="2990792"/>
              <a:ext cx="261950" cy="203180"/>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53" name="Group 52"/>
          <p:cNvGrpSpPr/>
          <p:nvPr/>
        </p:nvGrpSpPr>
        <p:grpSpPr>
          <a:xfrm>
            <a:off x="1044575" y="4739640"/>
            <a:ext cx="608330" cy="591185"/>
            <a:chOff x="840159" y="3520106"/>
            <a:chExt cx="493370" cy="479245"/>
          </a:xfrm>
        </p:grpSpPr>
        <p:sp>
          <p:nvSpPr>
            <p:cNvPr id="54" name="Rounded Rectangle 53"/>
            <p:cNvSpPr/>
            <p:nvPr/>
          </p:nvSpPr>
          <p:spPr>
            <a:xfrm>
              <a:off x="840159" y="3520106"/>
              <a:ext cx="493370" cy="4792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dirty="0">
                <a:solidFill>
                  <a:schemeClr val="bg1"/>
                </a:solidFill>
                <a:latin typeface="FontAwesome" pitchFamily="2" charset="0"/>
              </a:endParaRPr>
            </a:p>
          </p:txBody>
        </p:sp>
        <p:sp>
          <p:nvSpPr>
            <p:cNvPr id="55" name="Freeform 152"/>
            <p:cNvSpPr>
              <a:spLocks noEditPoints="1"/>
            </p:cNvSpPr>
            <p:nvPr/>
          </p:nvSpPr>
          <p:spPr bwMode="auto">
            <a:xfrm>
              <a:off x="955869" y="3638690"/>
              <a:ext cx="261950" cy="242077"/>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30" name="组合 29"/>
          <p:cNvGrpSpPr/>
          <p:nvPr/>
        </p:nvGrpSpPr>
        <p:grpSpPr>
          <a:xfrm>
            <a:off x="6317615" y="4748530"/>
            <a:ext cx="613410" cy="562610"/>
            <a:chOff x="4674" y="7979"/>
            <a:chExt cx="966" cy="886"/>
          </a:xfrm>
        </p:grpSpPr>
        <p:sp>
          <p:nvSpPr>
            <p:cNvPr id="19" name="Rounded Rectangle 53"/>
            <p:cNvSpPr/>
            <p:nvPr/>
          </p:nvSpPr>
          <p:spPr>
            <a:xfrm>
              <a:off x="4674" y="7979"/>
              <a:ext cx="967" cy="886"/>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dirty="0">
                <a:solidFill>
                  <a:schemeClr val="bg1"/>
                </a:solidFill>
                <a:latin typeface="FontAwesome" pitchFamily="2" charset="0"/>
              </a:endParaRPr>
            </a:p>
          </p:txBody>
        </p:sp>
        <p:sp>
          <p:nvSpPr>
            <p:cNvPr id="31810" name="稻壳儿小白白(http://dwz.cn/Wu2UP)"/>
            <p:cNvSpPr>
              <a:spLocks noEditPoints="1"/>
            </p:cNvSpPr>
            <p:nvPr/>
          </p:nvSpPr>
          <p:spPr>
            <a:xfrm>
              <a:off x="4911" y="8179"/>
              <a:ext cx="490" cy="480"/>
            </a:xfrm>
            <a:custGeom>
              <a:avLst/>
              <a:gdLst/>
              <a:ahLst/>
              <a:cxnLst>
                <a:cxn ang="0">
                  <a:pos x="309935" y="165867"/>
                </a:cxn>
                <a:cxn ang="0">
                  <a:pos x="289273" y="193511"/>
                </a:cxn>
                <a:cxn ang="0">
                  <a:pos x="254835" y="200422"/>
                </a:cxn>
                <a:cxn ang="0">
                  <a:pos x="268610" y="234978"/>
                </a:cxn>
                <a:cxn ang="0">
                  <a:pos x="268610" y="241889"/>
                </a:cxn>
                <a:cxn ang="0">
                  <a:pos x="241061" y="269533"/>
                </a:cxn>
                <a:cxn ang="0">
                  <a:pos x="220398" y="248800"/>
                </a:cxn>
                <a:cxn ang="0">
                  <a:pos x="206623" y="221156"/>
                </a:cxn>
                <a:cxn ang="0">
                  <a:pos x="151524" y="241889"/>
                </a:cxn>
                <a:cxn ang="0">
                  <a:pos x="158411" y="269533"/>
                </a:cxn>
                <a:cxn ang="0">
                  <a:pos x="165299" y="276445"/>
                </a:cxn>
                <a:cxn ang="0">
                  <a:pos x="137749" y="304089"/>
                </a:cxn>
                <a:cxn ang="0">
                  <a:pos x="110199" y="290267"/>
                </a:cxn>
                <a:cxn ang="0">
                  <a:pos x="103312" y="255711"/>
                </a:cxn>
                <a:cxn ang="0">
                  <a:pos x="68874" y="269533"/>
                </a:cxn>
                <a:cxn ang="0">
                  <a:pos x="61987" y="269533"/>
                </a:cxn>
                <a:cxn ang="0">
                  <a:pos x="34437" y="241889"/>
                </a:cxn>
                <a:cxn ang="0">
                  <a:pos x="55100" y="214245"/>
                </a:cxn>
                <a:cxn ang="0">
                  <a:pos x="82649" y="207333"/>
                </a:cxn>
                <a:cxn ang="0">
                  <a:pos x="61987" y="152045"/>
                </a:cxn>
                <a:cxn ang="0">
                  <a:pos x="34437" y="158956"/>
                </a:cxn>
                <a:cxn ang="0">
                  <a:pos x="27550" y="158956"/>
                </a:cxn>
                <a:cxn ang="0">
                  <a:pos x="0" y="131311"/>
                </a:cxn>
                <a:cxn ang="0">
                  <a:pos x="20662" y="110578"/>
                </a:cxn>
                <a:cxn ang="0">
                  <a:pos x="48212" y="96756"/>
                </a:cxn>
                <a:cxn ang="0">
                  <a:pos x="34437" y="69111"/>
                </a:cxn>
                <a:cxn ang="0">
                  <a:pos x="34437" y="62200"/>
                </a:cxn>
                <a:cxn ang="0">
                  <a:pos x="61987" y="34556"/>
                </a:cxn>
                <a:cxn ang="0">
                  <a:pos x="89537" y="55289"/>
                </a:cxn>
                <a:cxn ang="0">
                  <a:pos x="96424" y="82933"/>
                </a:cxn>
                <a:cxn ang="0">
                  <a:pos x="158411" y="62200"/>
                </a:cxn>
                <a:cxn ang="0">
                  <a:pos x="144636" y="34556"/>
                </a:cxn>
                <a:cxn ang="0">
                  <a:pos x="144636" y="27644"/>
                </a:cxn>
                <a:cxn ang="0">
                  <a:pos x="172186" y="0"/>
                </a:cxn>
                <a:cxn ang="0">
                  <a:pos x="192848" y="13822"/>
                </a:cxn>
                <a:cxn ang="0">
                  <a:pos x="206623" y="48378"/>
                </a:cxn>
                <a:cxn ang="0">
                  <a:pos x="234173" y="34556"/>
                </a:cxn>
                <a:cxn ang="0">
                  <a:pos x="241061" y="34556"/>
                </a:cxn>
                <a:cxn ang="0">
                  <a:pos x="268610" y="62200"/>
                </a:cxn>
                <a:cxn ang="0">
                  <a:pos x="247948" y="82933"/>
                </a:cxn>
                <a:cxn ang="0">
                  <a:pos x="220398" y="96756"/>
                </a:cxn>
                <a:cxn ang="0">
                  <a:pos x="241061" y="152045"/>
                </a:cxn>
                <a:cxn ang="0">
                  <a:pos x="268610" y="145133"/>
                </a:cxn>
                <a:cxn ang="0">
                  <a:pos x="282385" y="138222"/>
                </a:cxn>
                <a:cxn ang="0">
                  <a:pos x="309935" y="165867"/>
                </a:cxn>
                <a:cxn ang="0">
                  <a:pos x="192848" y="172778"/>
                </a:cxn>
                <a:cxn ang="0">
                  <a:pos x="172186" y="110578"/>
                </a:cxn>
                <a:cxn ang="0">
                  <a:pos x="117087" y="131311"/>
                </a:cxn>
                <a:cxn ang="0">
                  <a:pos x="130861" y="186600"/>
                </a:cxn>
                <a:cxn ang="0">
                  <a:pos x="192848" y="172778"/>
                </a:cxn>
              </a:cxnLst>
              <a:rect l="0" t="0" r="0" b="0"/>
              <a:pathLst>
                <a:path w="45" h="44">
                  <a:moveTo>
                    <a:pt x="45" y="24"/>
                  </a:moveTo>
                  <a:cubicBezTo>
                    <a:pt x="45" y="26"/>
                    <a:pt x="44" y="27"/>
                    <a:pt x="42" y="28"/>
                  </a:cubicBezTo>
                  <a:cubicBezTo>
                    <a:pt x="37" y="29"/>
                    <a:pt x="37" y="29"/>
                    <a:pt x="37" y="29"/>
                  </a:cubicBezTo>
                  <a:cubicBezTo>
                    <a:pt x="39" y="34"/>
                    <a:pt x="39" y="34"/>
                    <a:pt x="39" y="34"/>
                  </a:cubicBezTo>
                  <a:cubicBezTo>
                    <a:pt x="39" y="34"/>
                    <a:pt x="39" y="35"/>
                    <a:pt x="39" y="35"/>
                  </a:cubicBezTo>
                  <a:cubicBezTo>
                    <a:pt x="39" y="37"/>
                    <a:pt x="37" y="39"/>
                    <a:pt x="35" y="39"/>
                  </a:cubicBezTo>
                  <a:cubicBezTo>
                    <a:pt x="34" y="39"/>
                    <a:pt x="32" y="38"/>
                    <a:pt x="32" y="36"/>
                  </a:cubicBezTo>
                  <a:cubicBezTo>
                    <a:pt x="30" y="32"/>
                    <a:pt x="30" y="32"/>
                    <a:pt x="30" y="32"/>
                  </a:cubicBezTo>
                  <a:cubicBezTo>
                    <a:pt x="22" y="35"/>
                    <a:pt x="22" y="35"/>
                    <a:pt x="22" y="35"/>
                  </a:cubicBezTo>
                  <a:cubicBezTo>
                    <a:pt x="23" y="39"/>
                    <a:pt x="23" y="39"/>
                    <a:pt x="23" y="39"/>
                  </a:cubicBezTo>
                  <a:cubicBezTo>
                    <a:pt x="23" y="39"/>
                    <a:pt x="24" y="40"/>
                    <a:pt x="24" y="40"/>
                  </a:cubicBezTo>
                  <a:cubicBezTo>
                    <a:pt x="24" y="42"/>
                    <a:pt x="22" y="44"/>
                    <a:pt x="20" y="44"/>
                  </a:cubicBezTo>
                  <a:cubicBezTo>
                    <a:pt x="18" y="44"/>
                    <a:pt x="17" y="43"/>
                    <a:pt x="16" y="42"/>
                  </a:cubicBezTo>
                  <a:cubicBezTo>
                    <a:pt x="15" y="37"/>
                    <a:pt x="15" y="37"/>
                    <a:pt x="15" y="37"/>
                  </a:cubicBezTo>
                  <a:cubicBezTo>
                    <a:pt x="10" y="39"/>
                    <a:pt x="10" y="39"/>
                    <a:pt x="10" y="39"/>
                  </a:cubicBezTo>
                  <a:cubicBezTo>
                    <a:pt x="10" y="39"/>
                    <a:pt x="10" y="39"/>
                    <a:pt x="9" y="39"/>
                  </a:cubicBezTo>
                  <a:cubicBezTo>
                    <a:pt x="7" y="39"/>
                    <a:pt x="5" y="37"/>
                    <a:pt x="5" y="35"/>
                  </a:cubicBezTo>
                  <a:cubicBezTo>
                    <a:pt x="5" y="33"/>
                    <a:pt x="6" y="32"/>
                    <a:pt x="8" y="31"/>
                  </a:cubicBezTo>
                  <a:cubicBezTo>
                    <a:pt x="12" y="30"/>
                    <a:pt x="12" y="30"/>
                    <a:pt x="12" y="30"/>
                  </a:cubicBezTo>
                  <a:cubicBezTo>
                    <a:pt x="9" y="22"/>
                    <a:pt x="9" y="22"/>
                    <a:pt x="9" y="22"/>
                  </a:cubicBezTo>
                  <a:cubicBezTo>
                    <a:pt x="5" y="23"/>
                    <a:pt x="5" y="23"/>
                    <a:pt x="5" y="23"/>
                  </a:cubicBezTo>
                  <a:cubicBezTo>
                    <a:pt x="5" y="23"/>
                    <a:pt x="4" y="23"/>
                    <a:pt x="4" y="23"/>
                  </a:cubicBezTo>
                  <a:cubicBezTo>
                    <a:pt x="2" y="23"/>
                    <a:pt x="0" y="22"/>
                    <a:pt x="0" y="19"/>
                  </a:cubicBezTo>
                  <a:cubicBezTo>
                    <a:pt x="0" y="18"/>
                    <a:pt x="1" y="16"/>
                    <a:pt x="3" y="16"/>
                  </a:cubicBezTo>
                  <a:cubicBezTo>
                    <a:pt x="7" y="14"/>
                    <a:pt x="7" y="14"/>
                    <a:pt x="7" y="14"/>
                  </a:cubicBezTo>
                  <a:cubicBezTo>
                    <a:pt x="5" y="10"/>
                    <a:pt x="5" y="10"/>
                    <a:pt x="5" y="10"/>
                  </a:cubicBezTo>
                  <a:cubicBezTo>
                    <a:pt x="5" y="10"/>
                    <a:pt x="5" y="9"/>
                    <a:pt x="5" y="9"/>
                  </a:cubicBezTo>
                  <a:cubicBezTo>
                    <a:pt x="5" y="7"/>
                    <a:pt x="7" y="5"/>
                    <a:pt x="9" y="5"/>
                  </a:cubicBezTo>
                  <a:cubicBezTo>
                    <a:pt x="11" y="5"/>
                    <a:pt x="12" y="6"/>
                    <a:pt x="13" y="8"/>
                  </a:cubicBezTo>
                  <a:cubicBezTo>
                    <a:pt x="14" y="12"/>
                    <a:pt x="14" y="12"/>
                    <a:pt x="14" y="12"/>
                  </a:cubicBezTo>
                  <a:cubicBezTo>
                    <a:pt x="23" y="9"/>
                    <a:pt x="23" y="9"/>
                    <a:pt x="23" y="9"/>
                  </a:cubicBezTo>
                  <a:cubicBezTo>
                    <a:pt x="21" y="5"/>
                    <a:pt x="21" y="5"/>
                    <a:pt x="21" y="5"/>
                  </a:cubicBezTo>
                  <a:cubicBezTo>
                    <a:pt x="21" y="4"/>
                    <a:pt x="21" y="4"/>
                    <a:pt x="21" y="4"/>
                  </a:cubicBezTo>
                  <a:cubicBezTo>
                    <a:pt x="21" y="1"/>
                    <a:pt x="23" y="0"/>
                    <a:pt x="25" y="0"/>
                  </a:cubicBezTo>
                  <a:cubicBezTo>
                    <a:pt x="26" y="0"/>
                    <a:pt x="28" y="1"/>
                    <a:pt x="28" y="2"/>
                  </a:cubicBezTo>
                  <a:cubicBezTo>
                    <a:pt x="30" y="7"/>
                    <a:pt x="30" y="7"/>
                    <a:pt x="30" y="7"/>
                  </a:cubicBezTo>
                  <a:cubicBezTo>
                    <a:pt x="34" y="5"/>
                    <a:pt x="34" y="5"/>
                    <a:pt x="34" y="5"/>
                  </a:cubicBezTo>
                  <a:cubicBezTo>
                    <a:pt x="35" y="5"/>
                    <a:pt x="35" y="5"/>
                    <a:pt x="35" y="5"/>
                  </a:cubicBezTo>
                  <a:cubicBezTo>
                    <a:pt x="37" y="5"/>
                    <a:pt x="39" y="7"/>
                    <a:pt x="39" y="9"/>
                  </a:cubicBezTo>
                  <a:cubicBezTo>
                    <a:pt x="39" y="10"/>
                    <a:pt x="38" y="12"/>
                    <a:pt x="36" y="12"/>
                  </a:cubicBezTo>
                  <a:cubicBezTo>
                    <a:pt x="32" y="14"/>
                    <a:pt x="32" y="14"/>
                    <a:pt x="32" y="14"/>
                  </a:cubicBezTo>
                  <a:cubicBezTo>
                    <a:pt x="35" y="22"/>
                    <a:pt x="35" y="22"/>
                    <a:pt x="35" y="22"/>
                  </a:cubicBezTo>
                  <a:cubicBezTo>
                    <a:pt x="39" y="21"/>
                    <a:pt x="39" y="21"/>
                    <a:pt x="39" y="21"/>
                  </a:cubicBezTo>
                  <a:cubicBezTo>
                    <a:pt x="40" y="21"/>
                    <a:pt x="40" y="20"/>
                    <a:pt x="41" y="20"/>
                  </a:cubicBezTo>
                  <a:cubicBezTo>
                    <a:pt x="43" y="20"/>
                    <a:pt x="45" y="22"/>
                    <a:pt x="45" y="24"/>
                  </a:cubicBezTo>
                  <a:close/>
                  <a:moveTo>
                    <a:pt x="28" y="25"/>
                  </a:moveTo>
                  <a:cubicBezTo>
                    <a:pt x="25" y="16"/>
                    <a:pt x="25" y="16"/>
                    <a:pt x="25" y="16"/>
                  </a:cubicBezTo>
                  <a:cubicBezTo>
                    <a:pt x="17" y="19"/>
                    <a:pt x="17" y="19"/>
                    <a:pt x="17" y="19"/>
                  </a:cubicBezTo>
                  <a:cubicBezTo>
                    <a:pt x="19" y="27"/>
                    <a:pt x="19" y="27"/>
                    <a:pt x="19" y="27"/>
                  </a:cubicBezTo>
                  <a:lnTo>
                    <a:pt x="28" y="25"/>
                  </a:lnTo>
                  <a:close/>
                </a:path>
              </a:pathLst>
            </a:custGeom>
            <a:solidFill>
              <a:schemeClr val="bg1"/>
            </a:solidFill>
            <a:ln w="9525">
              <a:noFill/>
            </a:ln>
          </p:spPr>
          <p:txBody>
            <a:bodyPr/>
            <a:lstStyle/>
            <a:p>
              <a:endParaRPr lang="zh-CN" altLang="en-US"/>
            </a:p>
          </p:txBody>
        </p:sp>
      </p:grpSp>
      <p:grpSp>
        <p:nvGrpSpPr>
          <p:cNvPr id="28" name="组合 27"/>
          <p:cNvGrpSpPr/>
          <p:nvPr/>
        </p:nvGrpSpPr>
        <p:grpSpPr>
          <a:xfrm>
            <a:off x="6309995" y="3641725"/>
            <a:ext cx="613410" cy="562610"/>
            <a:chOff x="4674" y="6183"/>
            <a:chExt cx="966" cy="886"/>
          </a:xfrm>
        </p:grpSpPr>
        <p:sp>
          <p:nvSpPr>
            <p:cNvPr id="16" name="Rounded Rectangle 50"/>
            <p:cNvSpPr/>
            <p:nvPr/>
          </p:nvSpPr>
          <p:spPr>
            <a:xfrm>
              <a:off x="4674" y="6183"/>
              <a:ext cx="967" cy="88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40" name="稻壳儿小白白(http://dwz.cn/Wu2UP)"/>
            <p:cNvSpPr>
              <a:spLocks noEditPoints="1"/>
            </p:cNvSpPr>
            <p:nvPr/>
          </p:nvSpPr>
          <p:spPr>
            <a:xfrm>
              <a:off x="4911" y="6419"/>
              <a:ext cx="470" cy="447"/>
            </a:xfrm>
            <a:custGeom>
              <a:avLst/>
              <a:gdLst/>
              <a:ahLst/>
              <a:cxnLst>
                <a:cxn ang="0">
                  <a:pos x="76294" y="249031"/>
                </a:cxn>
                <a:cxn ang="0">
                  <a:pos x="62422" y="262866"/>
                </a:cxn>
                <a:cxn ang="0">
                  <a:pos x="6936" y="262866"/>
                </a:cxn>
                <a:cxn ang="0">
                  <a:pos x="0" y="249031"/>
                </a:cxn>
                <a:cxn ang="0">
                  <a:pos x="0" y="131433"/>
                </a:cxn>
                <a:cxn ang="0">
                  <a:pos x="6936" y="117598"/>
                </a:cxn>
                <a:cxn ang="0">
                  <a:pos x="62422" y="117598"/>
                </a:cxn>
                <a:cxn ang="0">
                  <a:pos x="76294" y="131433"/>
                </a:cxn>
                <a:cxn ang="0">
                  <a:pos x="76294" y="249031"/>
                </a:cxn>
                <a:cxn ang="0">
                  <a:pos x="34679" y="214444"/>
                </a:cxn>
                <a:cxn ang="0">
                  <a:pos x="20807" y="228279"/>
                </a:cxn>
                <a:cxn ang="0">
                  <a:pos x="34679" y="235196"/>
                </a:cxn>
                <a:cxn ang="0">
                  <a:pos x="48551" y="228279"/>
                </a:cxn>
                <a:cxn ang="0">
                  <a:pos x="34679" y="214444"/>
                </a:cxn>
                <a:cxn ang="0">
                  <a:pos x="284367" y="159103"/>
                </a:cxn>
                <a:cxn ang="0">
                  <a:pos x="284367" y="172938"/>
                </a:cxn>
                <a:cxn ang="0">
                  <a:pos x="277432" y="200609"/>
                </a:cxn>
                <a:cxn ang="0">
                  <a:pos x="277432" y="221361"/>
                </a:cxn>
                <a:cxn ang="0">
                  <a:pos x="270496" y="235196"/>
                </a:cxn>
                <a:cxn ang="0">
                  <a:pos x="263560" y="269784"/>
                </a:cxn>
                <a:cxn ang="0">
                  <a:pos x="221945" y="283619"/>
                </a:cxn>
                <a:cxn ang="0">
                  <a:pos x="215010" y="283619"/>
                </a:cxn>
                <a:cxn ang="0">
                  <a:pos x="201138" y="283619"/>
                </a:cxn>
                <a:cxn ang="0">
                  <a:pos x="201138" y="283619"/>
                </a:cxn>
                <a:cxn ang="0">
                  <a:pos x="124844" y="269784"/>
                </a:cxn>
                <a:cxn ang="0">
                  <a:pos x="97101" y="262866"/>
                </a:cxn>
                <a:cxn ang="0">
                  <a:pos x="90165" y="249031"/>
                </a:cxn>
                <a:cxn ang="0">
                  <a:pos x="90165" y="131433"/>
                </a:cxn>
                <a:cxn ang="0">
                  <a:pos x="97101" y="117598"/>
                </a:cxn>
                <a:cxn ang="0">
                  <a:pos x="131780" y="83010"/>
                </a:cxn>
                <a:cxn ang="0">
                  <a:pos x="152587" y="62258"/>
                </a:cxn>
                <a:cxn ang="0">
                  <a:pos x="159523" y="34588"/>
                </a:cxn>
                <a:cxn ang="0">
                  <a:pos x="173395" y="6918"/>
                </a:cxn>
                <a:cxn ang="0">
                  <a:pos x="180331" y="0"/>
                </a:cxn>
                <a:cxn ang="0">
                  <a:pos x="221945" y="48423"/>
                </a:cxn>
                <a:cxn ang="0">
                  <a:pos x="215010" y="83010"/>
                </a:cxn>
                <a:cxn ang="0">
                  <a:pos x="208074" y="96846"/>
                </a:cxn>
                <a:cxn ang="0">
                  <a:pos x="256624" y="96846"/>
                </a:cxn>
                <a:cxn ang="0">
                  <a:pos x="298239" y="131433"/>
                </a:cxn>
                <a:cxn ang="0">
                  <a:pos x="284367" y="159103"/>
                </a:cxn>
              </a:cxnLst>
              <a:rect l="0" t="0" r="0" b="0"/>
              <a:pathLst>
                <a:path w="43" h="41">
                  <a:moveTo>
                    <a:pt x="11" y="36"/>
                  </a:moveTo>
                  <a:cubicBezTo>
                    <a:pt x="11" y="37"/>
                    <a:pt x="10" y="38"/>
                    <a:pt x="9" y="38"/>
                  </a:cubicBezTo>
                  <a:cubicBezTo>
                    <a:pt x="1" y="38"/>
                    <a:pt x="1" y="38"/>
                    <a:pt x="1" y="38"/>
                  </a:cubicBezTo>
                  <a:cubicBezTo>
                    <a:pt x="0" y="38"/>
                    <a:pt x="0" y="37"/>
                    <a:pt x="0" y="36"/>
                  </a:cubicBezTo>
                  <a:cubicBezTo>
                    <a:pt x="0" y="19"/>
                    <a:pt x="0" y="19"/>
                    <a:pt x="0" y="19"/>
                  </a:cubicBezTo>
                  <a:cubicBezTo>
                    <a:pt x="0" y="18"/>
                    <a:pt x="0" y="17"/>
                    <a:pt x="1" y="17"/>
                  </a:cubicBezTo>
                  <a:cubicBezTo>
                    <a:pt x="9" y="17"/>
                    <a:pt x="9" y="17"/>
                    <a:pt x="9" y="17"/>
                  </a:cubicBezTo>
                  <a:cubicBezTo>
                    <a:pt x="10" y="17"/>
                    <a:pt x="11" y="18"/>
                    <a:pt x="11" y="19"/>
                  </a:cubicBezTo>
                  <a:lnTo>
                    <a:pt x="11" y="36"/>
                  </a:lnTo>
                  <a:close/>
                  <a:moveTo>
                    <a:pt x="5" y="31"/>
                  </a:moveTo>
                  <a:cubicBezTo>
                    <a:pt x="4" y="31"/>
                    <a:pt x="3" y="32"/>
                    <a:pt x="3" y="33"/>
                  </a:cubicBezTo>
                  <a:cubicBezTo>
                    <a:pt x="3" y="34"/>
                    <a:pt x="4" y="34"/>
                    <a:pt x="5" y="34"/>
                  </a:cubicBezTo>
                  <a:cubicBezTo>
                    <a:pt x="6" y="34"/>
                    <a:pt x="7" y="34"/>
                    <a:pt x="7" y="33"/>
                  </a:cubicBezTo>
                  <a:cubicBezTo>
                    <a:pt x="7" y="32"/>
                    <a:pt x="6" y="31"/>
                    <a:pt x="5" y="31"/>
                  </a:cubicBezTo>
                  <a:close/>
                  <a:moveTo>
                    <a:pt x="41" y="23"/>
                  </a:moveTo>
                  <a:cubicBezTo>
                    <a:pt x="41" y="24"/>
                    <a:pt x="41" y="25"/>
                    <a:pt x="41" y="25"/>
                  </a:cubicBezTo>
                  <a:cubicBezTo>
                    <a:pt x="42" y="26"/>
                    <a:pt x="41" y="28"/>
                    <a:pt x="40" y="29"/>
                  </a:cubicBezTo>
                  <a:cubicBezTo>
                    <a:pt x="41" y="30"/>
                    <a:pt x="41" y="31"/>
                    <a:pt x="40" y="32"/>
                  </a:cubicBezTo>
                  <a:cubicBezTo>
                    <a:pt x="40" y="33"/>
                    <a:pt x="40" y="34"/>
                    <a:pt x="39" y="34"/>
                  </a:cubicBezTo>
                  <a:cubicBezTo>
                    <a:pt x="39" y="36"/>
                    <a:pt x="39" y="38"/>
                    <a:pt x="38" y="39"/>
                  </a:cubicBezTo>
                  <a:cubicBezTo>
                    <a:pt x="36" y="41"/>
                    <a:pt x="35" y="41"/>
                    <a:pt x="32" y="41"/>
                  </a:cubicBezTo>
                  <a:cubicBezTo>
                    <a:pt x="32" y="41"/>
                    <a:pt x="32" y="41"/>
                    <a:pt x="31" y="41"/>
                  </a:cubicBezTo>
                  <a:cubicBezTo>
                    <a:pt x="29" y="41"/>
                    <a:pt x="29" y="41"/>
                    <a:pt x="29" y="41"/>
                  </a:cubicBezTo>
                  <a:cubicBezTo>
                    <a:pt x="29" y="41"/>
                    <a:pt x="29" y="41"/>
                    <a:pt x="29" y="41"/>
                  </a:cubicBezTo>
                  <a:cubicBezTo>
                    <a:pt x="25" y="41"/>
                    <a:pt x="21" y="40"/>
                    <a:pt x="18" y="39"/>
                  </a:cubicBezTo>
                  <a:cubicBezTo>
                    <a:pt x="17" y="38"/>
                    <a:pt x="15" y="38"/>
                    <a:pt x="14" y="38"/>
                  </a:cubicBezTo>
                  <a:cubicBezTo>
                    <a:pt x="13" y="38"/>
                    <a:pt x="13" y="37"/>
                    <a:pt x="13" y="36"/>
                  </a:cubicBezTo>
                  <a:cubicBezTo>
                    <a:pt x="13" y="19"/>
                    <a:pt x="13" y="19"/>
                    <a:pt x="13" y="19"/>
                  </a:cubicBezTo>
                  <a:cubicBezTo>
                    <a:pt x="13" y="18"/>
                    <a:pt x="13" y="17"/>
                    <a:pt x="14" y="17"/>
                  </a:cubicBezTo>
                  <a:cubicBezTo>
                    <a:pt x="15" y="17"/>
                    <a:pt x="18" y="14"/>
                    <a:pt x="19" y="12"/>
                  </a:cubicBezTo>
                  <a:cubicBezTo>
                    <a:pt x="20" y="11"/>
                    <a:pt x="21" y="10"/>
                    <a:pt x="22" y="9"/>
                  </a:cubicBezTo>
                  <a:cubicBezTo>
                    <a:pt x="23" y="8"/>
                    <a:pt x="23" y="7"/>
                    <a:pt x="23" y="5"/>
                  </a:cubicBezTo>
                  <a:cubicBezTo>
                    <a:pt x="24" y="3"/>
                    <a:pt x="24" y="2"/>
                    <a:pt x="25" y="1"/>
                  </a:cubicBezTo>
                  <a:cubicBezTo>
                    <a:pt x="25" y="0"/>
                    <a:pt x="26" y="0"/>
                    <a:pt x="26" y="0"/>
                  </a:cubicBezTo>
                  <a:cubicBezTo>
                    <a:pt x="32" y="0"/>
                    <a:pt x="32" y="5"/>
                    <a:pt x="32" y="7"/>
                  </a:cubicBezTo>
                  <a:cubicBezTo>
                    <a:pt x="32" y="9"/>
                    <a:pt x="31" y="11"/>
                    <a:pt x="31" y="12"/>
                  </a:cubicBezTo>
                  <a:cubicBezTo>
                    <a:pt x="30" y="13"/>
                    <a:pt x="30" y="13"/>
                    <a:pt x="30" y="14"/>
                  </a:cubicBezTo>
                  <a:cubicBezTo>
                    <a:pt x="37" y="14"/>
                    <a:pt x="37" y="14"/>
                    <a:pt x="37" y="14"/>
                  </a:cubicBezTo>
                  <a:cubicBezTo>
                    <a:pt x="40" y="14"/>
                    <a:pt x="43" y="16"/>
                    <a:pt x="43" y="19"/>
                  </a:cubicBezTo>
                  <a:cubicBezTo>
                    <a:pt x="43" y="20"/>
                    <a:pt x="42" y="22"/>
                    <a:pt x="41" y="23"/>
                  </a:cubicBezTo>
                  <a:close/>
                </a:path>
              </a:pathLst>
            </a:custGeom>
            <a:solidFill>
              <a:schemeClr val="bg1"/>
            </a:solidFill>
            <a:ln w="9525">
              <a:noFill/>
            </a:ln>
          </p:spPr>
          <p:txBody>
            <a:bodyPr/>
            <a:lstStyle/>
            <a:p>
              <a:endParaRPr lang="zh-CN" altLang="en-US"/>
            </a:p>
          </p:txBody>
        </p:sp>
      </p:grpSp>
      <p:grpSp>
        <p:nvGrpSpPr>
          <p:cNvPr id="29" name="组合 28"/>
          <p:cNvGrpSpPr/>
          <p:nvPr/>
        </p:nvGrpSpPr>
        <p:grpSpPr>
          <a:xfrm>
            <a:off x="6317615" y="2600325"/>
            <a:ext cx="613410" cy="562610"/>
            <a:chOff x="4674" y="4704"/>
            <a:chExt cx="966" cy="886"/>
          </a:xfrm>
        </p:grpSpPr>
        <p:sp>
          <p:nvSpPr>
            <p:cNvPr id="13" name="Rounded Rectangle 47"/>
            <p:cNvSpPr/>
            <p:nvPr/>
          </p:nvSpPr>
          <p:spPr>
            <a:xfrm>
              <a:off x="4674" y="4704"/>
              <a:ext cx="967" cy="886"/>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02" name="稻壳儿小白白(http://dwz.cn/Wu2UP)"/>
            <p:cNvSpPr>
              <a:spLocks noEditPoints="1"/>
            </p:cNvSpPr>
            <p:nvPr/>
          </p:nvSpPr>
          <p:spPr>
            <a:xfrm>
              <a:off x="4901" y="4924"/>
              <a:ext cx="490" cy="492"/>
            </a:xfrm>
            <a:custGeom>
              <a:avLst/>
              <a:gdLst/>
              <a:ahLst/>
              <a:cxnLst>
                <a:cxn ang="0">
                  <a:pos x="289273" y="312861"/>
                </a:cxn>
                <a:cxn ang="0">
                  <a:pos x="268610" y="305909"/>
                </a:cxn>
                <a:cxn ang="0">
                  <a:pos x="206623" y="243336"/>
                </a:cxn>
                <a:cxn ang="0">
                  <a:pos x="130861" y="264194"/>
                </a:cxn>
                <a:cxn ang="0">
                  <a:pos x="0" y="132097"/>
                </a:cxn>
                <a:cxn ang="0">
                  <a:pos x="130861" y="0"/>
                </a:cxn>
                <a:cxn ang="0">
                  <a:pos x="261723" y="132097"/>
                </a:cxn>
                <a:cxn ang="0">
                  <a:pos x="241061" y="208574"/>
                </a:cxn>
                <a:cxn ang="0">
                  <a:pos x="303048" y="271146"/>
                </a:cxn>
                <a:cxn ang="0">
                  <a:pos x="309935" y="285051"/>
                </a:cxn>
                <a:cxn ang="0">
                  <a:pos x="289273" y="312861"/>
                </a:cxn>
                <a:cxn ang="0">
                  <a:pos x="130861" y="48667"/>
                </a:cxn>
                <a:cxn ang="0">
                  <a:pos x="48212" y="132097"/>
                </a:cxn>
                <a:cxn ang="0">
                  <a:pos x="130861" y="215526"/>
                </a:cxn>
                <a:cxn ang="0">
                  <a:pos x="213511" y="132097"/>
                </a:cxn>
                <a:cxn ang="0">
                  <a:pos x="130861" y="48667"/>
                </a:cxn>
              </a:cxnLst>
              <a:rect l="0" t="0" r="0" b="0"/>
              <a:pathLst>
                <a:path w="45" h="45">
                  <a:moveTo>
                    <a:pt x="42" y="45"/>
                  </a:moveTo>
                  <a:cubicBezTo>
                    <a:pt x="41" y="45"/>
                    <a:pt x="40" y="44"/>
                    <a:pt x="39" y="44"/>
                  </a:cubicBezTo>
                  <a:cubicBezTo>
                    <a:pt x="30" y="35"/>
                    <a:pt x="30" y="35"/>
                    <a:pt x="30" y="35"/>
                  </a:cubicBezTo>
                  <a:cubicBezTo>
                    <a:pt x="27" y="37"/>
                    <a:pt x="23" y="38"/>
                    <a:pt x="19" y="38"/>
                  </a:cubicBezTo>
                  <a:cubicBezTo>
                    <a:pt x="9" y="38"/>
                    <a:pt x="0" y="30"/>
                    <a:pt x="0" y="19"/>
                  </a:cubicBezTo>
                  <a:cubicBezTo>
                    <a:pt x="0" y="9"/>
                    <a:pt x="9" y="0"/>
                    <a:pt x="19" y="0"/>
                  </a:cubicBezTo>
                  <a:cubicBezTo>
                    <a:pt x="30" y="0"/>
                    <a:pt x="38" y="9"/>
                    <a:pt x="38" y="19"/>
                  </a:cubicBezTo>
                  <a:cubicBezTo>
                    <a:pt x="38" y="23"/>
                    <a:pt x="37" y="27"/>
                    <a:pt x="35" y="30"/>
                  </a:cubicBezTo>
                  <a:cubicBezTo>
                    <a:pt x="44" y="39"/>
                    <a:pt x="44" y="39"/>
                    <a:pt x="44" y="39"/>
                  </a:cubicBezTo>
                  <a:cubicBezTo>
                    <a:pt x="45" y="40"/>
                    <a:pt x="45" y="41"/>
                    <a:pt x="45" y="41"/>
                  </a:cubicBezTo>
                  <a:cubicBezTo>
                    <a:pt x="45" y="43"/>
                    <a:pt x="43" y="45"/>
                    <a:pt x="42" y="45"/>
                  </a:cubicBezTo>
                  <a:close/>
                  <a:moveTo>
                    <a:pt x="19" y="7"/>
                  </a:moveTo>
                  <a:cubicBezTo>
                    <a:pt x="13" y="7"/>
                    <a:pt x="7" y="13"/>
                    <a:pt x="7" y="19"/>
                  </a:cubicBezTo>
                  <a:cubicBezTo>
                    <a:pt x="7" y="26"/>
                    <a:pt x="13" y="31"/>
                    <a:pt x="19" y="31"/>
                  </a:cubicBezTo>
                  <a:cubicBezTo>
                    <a:pt x="26" y="31"/>
                    <a:pt x="31" y="26"/>
                    <a:pt x="31" y="19"/>
                  </a:cubicBezTo>
                  <a:cubicBezTo>
                    <a:pt x="31" y="13"/>
                    <a:pt x="26" y="7"/>
                    <a:pt x="19" y="7"/>
                  </a:cubicBezTo>
                  <a:close/>
                </a:path>
              </a:pathLst>
            </a:custGeom>
            <a:solidFill>
              <a:schemeClr val="bg1"/>
            </a:solidFill>
            <a:ln w="9525">
              <a:noFill/>
            </a:ln>
          </p:spPr>
          <p:txBody>
            <a:bodyPr/>
            <a:lstStyle/>
            <a:p>
              <a:endParaRPr lang="zh-CN" altLang="en-US"/>
            </a:p>
          </p:txBody>
        </p:sp>
      </p:grpSp>
      <p:grpSp>
        <p:nvGrpSpPr>
          <p:cNvPr id="2" name="组合 1"/>
          <p:cNvGrpSpPr/>
          <p:nvPr/>
        </p:nvGrpSpPr>
        <p:grpSpPr>
          <a:xfrm>
            <a:off x="6343015" y="1542415"/>
            <a:ext cx="613410" cy="562610"/>
            <a:chOff x="4714" y="2996"/>
            <a:chExt cx="966" cy="886"/>
          </a:xfrm>
        </p:grpSpPr>
        <p:sp>
          <p:nvSpPr>
            <p:cNvPr id="10" name="Rounded Rectangle 44"/>
            <p:cNvSpPr/>
            <p:nvPr/>
          </p:nvSpPr>
          <p:spPr>
            <a:xfrm>
              <a:off x="4714" y="2996"/>
              <a:ext cx="967" cy="88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11" name="稻壳儿小白白(http://dwz.cn/Wu2UP)"/>
            <p:cNvSpPr>
              <a:spLocks noEditPoints="1"/>
            </p:cNvSpPr>
            <p:nvPr/>
          </p:nvSpPr>
          <p:spPr>
            <a:xfrm>
              <a:off x="4975" y="3222"/>
              <a:ext cx="445" cy="445"/>
            </a:xfrm>
            <a:custGeom>
              <a:avLst/>
              <a:gdLst/>
              <a:ahLst/>
              <a:cxnLst>
                <a:cxn ang="0">
                  <a:pos x="76093" y="138351"/>
                </a:cxn>
                <a:cxn ang="0">
                  <a:pos x="0" y="124516"/>
                </a:cxn>
                <a:cxn ang="0">
                  <a:pos x="13835" y="89928"/>
                </a:cxn>
                <a:cxn ang="0">
                  <a:pos x="89928" y="110681"/>
                </a:cxn>
                <a:cxn ang="0">
                  <a:pos x="69176" y="83010"/>
                </a:cxn>
                <a:cxn ang="0">
                  <a:pos x="20753" y="6918"/>
                </a:cxn>
                <a:cxn ang="0">
                  <a:pos x="62258" y="0"/>
                </a:cxn>
                <a:cxn ang="0">
                  <a:pos x="69176" y="83010"/>
                </a:cxn>
                <a:cxn ang="0">
                  <a:pos x="62258" y="283619"/>
                </a:cxn>
                <a:cxn ang="0">
                  <a:pos x="20753" y="276701"/>
                </a:cxn>
                <a:cxn ang="0">
                  <a:pos x="69176" y="152186"/>
                </a:cxn>
                <a:cxn ang="0">
                  <a:pos x="186774" y="214444"/>
                </a:cxn>
                <a:cxn ang="0">
                  <a:pos x="110681" y="235196"/>
                </a:cxn>
                <a:cxn ang="0">
                  <a:pos x="89928" y="207526"/>
                </a:cxn>
                <a:cxn ang="0">
                  <a:pos x="172939" y="186773"/>
                </a:cxn>
                <a:cxn ang="0">
                  <a:pos x="186774" y="214444"/>
                </a:cxn>
                <a:cxn ang="0">
                  <a:pos x="117599" y="172938"/>
                </a:cxn>
                <a:cxn ang="0">
                  <a:pos x="124516" y="0"/>
                </a:cxn>
                <a:cxn ang="0">
                  <a:pos x="166021" y="6918"/>
                </a:cxn>
                <a:cxn ang="0">
                  <a:pos x="166021" y="276701"/>
                </a:cxn>
                <a:cxn ang="0">
                  <a:pos x="124516" y="283619"/>
                </a:cxn>
                <a:cxn ang="0">
                  <a:pos x="117599" y="249031"/>
                </a:cxn>
                <a:cxn ang="0">
                  <a:pos x="166021" y="276701"/>
                </a:cxn>
                <a:cxn ang="0">
                  <a:pos x="262867" y="89928"/>
                </a:cxn>
                <a:cxn ang="0">
                  <a:pos x="186774" y="76093"/>
                </a:cxn>
                <a:cxn ang="0">
                  <a:pos x="207527" y="48423"/>
                </a:cxn>
                <a:cxn ang="0">
                  <a:pos x="283620" y="62258"/>
                </a:cxn>
                <a:cxn ang="0">
                  <a:pos x="255950" y="34588"/>
                </a:cxn>
                <a:cxn ang="0">
                  <a:pos x="214444" y="6918"/>
                </a:cxn>
                <a:cxn ang="0">
                  <a:pos x="255950" y="0"/>
                </a:cxn>
                <a:cxn ang="0">
                  <a:pos x="255950" y="34588"/>
                </a:cxn>
                <a:cxn ang="0">
                  <a:pos x="255950" y="283619"/>
                </a:cxn>
                <a:cxn ang="0">
                  <a:pos x="214444" y="276701"/>
                </a:cxn>
                <a:cxn ang="0">
                  <a:pos x="255950" y="103763"/>
                </a:cxn>
              </a:cxnLst>
              <a:rect l="0" t="0" r="0" b="0"/>
              <a:pathLst>
                <a:path w="41" h="41">
                  <a:moveTo>
                    <a:pt x="13" y="18"/>
                  </a:moveTo>
                  <a:cubicBezTo>
                    <a:pt x="13" y="19"/>
                    <a:pt x="12" y="20"/>
                    <a:pt x="11" y="20"/>
                  </a:cubicBezTo>
                  <a:cubicBezTo>
                    <a:pt x="2" y="20"/>
                    <a:pt x="2" y="20"/>
                    <a:pt x="2" y="20"/>
                  </a:cubicBezTo>
                  <a:cubicBezTo>
                    <a:pt x="1" y="20"/>
                    <a:pt x="0" y="19"/>
                    <a:pt x="0" y="18"/>
                  </a:cubicBezTo>
                  <a:cubicBezTo>
                    <a:pt x="0" y="16"/>
                    <a:pt x="0" y="16"/>
                    <a:pt x="0" y="16"/>
                  </a:cubicBezTo>
                  <a:cubicBezTo>
                    <a:pt x="0" y="15"/>
                    <a:pt x="1" y="13"/>
                    <a:pt x="2" y="13"/>
                  </a:cubicBezTo>
                  <a:cubicBezTo>
                    <a:pt x="11" y="13"/>
                    <a:pt x="11" y="13"/>
                    <a:pt x="11" y="13"/>
                  </a:cubicBezTo>
                  <a:cubicBezTo>
                    <a:pt x="12" y="13"/>
                    <a:pt x="13" y="15"/>
                    <a:pt x="13" y="16"/>
                  </a:cubicBezTo>
                  <a:lnTo>
                    <a:pt x="13" y="18"/>
                  </a:lnTo>
                  <a:close/>
                  <a:moveTo>
                    <a:pt x="10" y="12"/>
                  </a:moveTo>
                  <a:cubicBezTo>
                    <a:pt x="3" y="12"/>
                    <a:pt x="3" y="12"/>
                    <a:pt x="3" y="12"/>
                  </a:cubicBezTo>
                  <a:cubicBezTo>
                    <a:pt x="3" y="1"/>
                    <a:pt x="3" y="1"/>
                    <a:pt x="3" y="1"/>
                  </a:cubicBezTo>
                  <a:cubicBezTo>
                    <a:pt x="3" y="0"/>
                    <a:pt x="4" y="0"/>
                    <a:pt x="4" y="0"/>
                  </a:cubicBezTo>
                  <a:cubicBezTo>
                    <a:pt x="9" y="0"/>
                    <a:pt x="9" y="0"/>
                    <a:pt x="9" y="0"/>
                  </a:cubicBezTo>
                  <a:cubicBezTo>
                    <a:pt x="10" y="0"/>
                    <a:pt x="10" y="0"/>
                    <a:pt x="10" y="1"/>
                  </a:cubicBezTo>
                  <a:lnTo>
                    <a:pt x="10" y="12"/>
                  </a:lnTo>
                  <a:close/>
                  <a:moveTo>
                    <a:pt x="10" y="40"/>
                  </a:moveTo>
                  <a:cubicBezTo>
                    <a:pt x="10" y="40"/>
                    <a:pt x="10" y="41"/>
                    <a:pt x="9" y="41"/>
                  </a:cubicBezTo>
                  <a:cubicBezTo>
                    <a:pt x="4" y="41"/>
                    <a:pt x="4" y="41"/>
                    <a:pt x="4" y="41"/>
                  </a:cubicBezTo>
                  <a:cubicBezTo>
                    <a:pt x="4" y="41"/>
                    <a:pt x="3" y="40"/>
                    <a:pt x="3" y="40"/>
                  </a:cubicBezTo>
                  <a:cubicBezTo>
                    <a:pt x="3" y="22"/>
                    <a:pt x="3" y="22"/>
                    <a:pt x="3" y="22"/>
                  </a:cubicBezTo>
                  <a:cubicBezTo>
                    <a:pt x="10" y="22"/>
                    <a:pt x="10" y="22"/>
                    <a:pt x="10" y="22"/>
                  </a:cubicBezTo>
                  <a:lnTo>
                    <a:pt x="10" y="40"/>
                  </a:lnTo>
                  <a:close/>
                  <a:moveTo>
                    <a:pt x="27" y="31"/>
                  </a:moveTo>
                  <a:cubicBezTo>
                    <a:pt x="27" y="33"/>
                    <a:pt x="26" y="34"/>
                    <a:pt x="25" y="34"/>
                  </a:cubicBezTo>
                  <a:cubicBezTo>
                    <a:pt x="16" y="34"/>
                    <a:pt x="16" y="34"/>
                    <a:pt x="16" y="34"/>
                  </a:cubicBezTo>
                  <a:cubicBezTo>
                    <a:pt x="15" y="34"/>
                    <a:pt x="13" y="33"/>
                    <a:pt x="13" y="31"/>
                  </a:cubicBezTo>
                  <a:cubicBezTo>
                    <a:pt x="13" y="30"/>
                    <a:pt x="13" y="30"/>
                    <a:pt x="13" y="30"/>
                  </a:cubicBezTo>
                  <a:cubicBezTo>
                    <a:pt x="13" y="28"/>
                    <a:pt x="15" y="27"/>
                    <a:pt x="16" y="27"/>
                  </a:cubicBezTo>
                  <a:cubicBezTo>
                    <a:pt x="25" y="27"/>
                    <a:pt x="25" y="27"/>
                    <a:pt x="25" y="27"/>
                  </a:cubicBezTo>
                  <a:cubicBezTo>
                    <a:pt x="26" y="27"/>
                    <a:pt x="27" y="28"/>
                    <a:pt x="27" y="30"/>
                  </a:cubicBezTo>
                  <a:lnTo>
                    <a:pt x="27" y="31"/>
                  </a:lnTo>
                  <a:close/>
                  <a:moveTo>
                    <a:pt x="24" y="25"/>
                  </a:moveTo>
                  <a:cubicBezTo>
                    <a:pt x="17" y="25"/>
                    <a:pt x="17" y="25"/>
                    <a:pt x="17" y="25"/>
                  </a:cubicBezTo>
                  <a:cubicBezTo>
                    <a:pt x="17" y="1"/>
                    <a:pt x="17" y="1"/>
                    <a:pt x="17" y="1"/>
                  </a:cubicBezTo>
                  <a:cubicBezTo>
                    <a:pt x="17" y="0"/>
                    <a:pt x="17" y="0"/>
                    <a:pt x="18" y="0"/>
                  </a:cubicBezTo>
                  <a:cubicBezTo>
                    <a:pt x="23" y="0"/>
                    <a:pt x="23" y="0"/>
                    <a:pt x="23" y="0"/>
                  </a:cubicBezTo>
                  <a:cubicBezTo>
                    <a:pt x="23" y="0"/>
                    <a:pt x="24" y="0"/>
                    <a:pt x="24" y="1"/>
                  </a:cubicBezTo>
                  <a:lnTo>
                    <a:pt x="24" y="25"/>
                  </a:lnTo>
                  <a:close/>
                  <a:moveTo>
                    <a:pt x="24" y="40"/>
                  </a:moveTo>
                  <a:cubicBezTo>
                    <a:pt x="24" y="40"/>
                    <a:pt x="23" y="41"/>
                    <a:pt x="23" y="41"/>
                  </a:cubicBezTo>
                  <a:cubicBezTo>
                    <a:pt x="18" y="41"/>
                    <a:pt x="18" y="41"/>
                    <a:pt x="18" y="41"/>
                  </a:cubicBezTo>
                  <a:cubicBezTo>
                    <a:pt x="17" y="41"/>
                    <a:pt x="17" y="40"/>
                    <a:pt x="17" y="40"/>
                  </a:cubicBezTo>
                  <a:cubicBezTo>
                    <a:pt x="17" y="36"/>
                    <a:pt x="17" y="36"/>
                    <a:pt x="17" y="36"/>
                  </a:cubicBezTo>
                  <a:cubicBezTo>
                    <a:pt x="24" y="36"/>
                    <a:pt x="24" y="36"/>
                    <a:pt x="24" y="36"/>
                  </a:cubicBezTo>
                  <a:lnTo>
                    <a:pt x="24" y="40"/>
                  </a:lnTo>
                  <a:close/>
                  <a:moveTo>
                    <a:pt x="41" y="11"/>
                  </a:moveTo>
                  <a:cubicBezTo>
                    <a:pt x="41" y="12"/>
                    <a:pt x="40" y="13"/>
                    <a:pt x="38" y="13"/>
                  </a:cubicBezTo>
                  <a:cubicBezTo>
                    <a:pt x="30" y="13"/>
                    <a:pt x="30" y="13"/>
                    <a:pt x="30" y="13"/>
                  </a:cubicBezTo>
                  <a:cubicBezTo>
                    <a:pt x="28" y="13"/>
                    <a:pt x="27" y="12"/>
                    <a:pt x="27" y="11"/>
                  </a:cubicBezTo>
                  <a:cubicBezTo>
                    <a:pt x="27" y="9"/>
                    <a:pt x="27" y="9"/>
                    <a:pt x="27" y="9"/>
                  </a:cubicBezTo>
                  <a:cubicBezTo>
                    <a:pt x="27" y="8"/>
                    <a:pt x="28" y="7"/>
                    <a:pt x="30" y="7"/>
                  </a:cubicBezTo>
                  <a:cubicBezTo>
                    <a:pt x="38" y="7"/>
                    <a:pt x="38" y="7"/>
                    <a:pt x="38" y="7"/>
                  </a:cubicBezTo>
                  <a:cubicBezTo>
                    <a:pt x="40" y="7"/>
                    <a:pt x="41" y="8"/>
                    <a:pt x="41" y="9"/>
                  </a:cubicBezTo>
                  <a:lnTo>
                    <a:pt x="41" y="11"/>
                  </a:lnTo>
                  <a:close/>
                  <a:moveTo>
                    <a:pt x="37" y="5"/>
                  </a:moveTo>
                  <a:cubicBezTo>
                    <a:pt x="31" y="5"/>
                    <a:pt x="31" y="5"/>
                    <a:pt x="31" y="5"/>
                  </a:cubicBezTo>
                  <a:cubicBezTo>
                    <a:pt x="31" y="1"/>
                    <a:pt x="31" y="1"/>
                    <a:pt x="31" y="1"/>
                  </a:cubicBezTo>
                  <a:cubicBezTo>
                    <a:pt x="31" y="0"/>
                    <a:pt x="31" y="0"/>
                    <a:pt x="31" y="0"/>
                  </a:cubicBezTo>
                  <a:cubicBezTo>
                    <a:pt x="37" y="0"/>
                    <a:pt x="37" y="0"/>
                    <a:pt x="37" y="0"/>
                  </a:cubicBezTo>
                  <a:cubicBezTo>
                    <a:pt x="37" y="0"/>
                    <a:pt x="37" y="0"/>
                    <a:pt x="37" y="1"/>
                  </a:cubicBezTo>
                  <a:lnTo>
                    <a:pt x="37" y="5"/>
                  </a:lnTo>
                  <a:close/>
                  <a:moveTo>
                    <a:pt x="37" y="40"/>
                  </a:moveTo>
                  <a:cubicBezTo>
                    <a:pt x="37" y="40"/>
                    <a:pt x="37" y="41"/>
                    <a:pt x="37" y="41"/>
                  </a:cubicBezTo>
                  <a:cubicBezTo>
                    <a:pt x="31" y="41"/>
                    <a:pt x="31" y="41"/>
                    <a:pt x="31" y="41"/>
                  </a:cubicBezTo>
                  <a:cubicBezTo>
                    <a:pt x="31" y="41"/>
                    <a:pt x="31" y="40"/>
                    <a:pt x="31" y="40"/>
                  </a:cubicBezTo>
                  <a:cubicBezTo>
                    <a:pt x="31" y="15"/>
                    <a:pt x="31" y="15"/>
                    <a:pt x="31" y="15"/>
                  </a:cubicBezTo>
                  <a:cubicBezTo>
                    <a:pt x="37" y="15"/>
                    <a:pt x="37" y="15"/>
                    <a:pt x="37" y="15"/>
                  </a:cubicBezTo>
                  <a:lnTo>
                    <a:pt x="37" y="40"/>
                  </a:lnTo>
                  <a:close/>
                </a:path>
              </a:pathLst>
            </a:custGeom>
            <a:solidFill>
              <a:schemeClr val="bg1"/>
            </a:solidFill>
            <a:ln w="9525">
              <a:noFill/>
            </a:ln>
          </p:spPr>
          <p:txBody>
            <a:bodyPr/>
            <a:lstStyle/>
            <a:p>
              <a:endParaRPr lang="zh-CN" altLang="en-US"/>
            </a:p>
          </p:txBody>
        </p:sp>
      </p:grpSp>
      <p:sp>
        <p:nvSpPr>
          <p:cNvPr id="3" name="TextBox 35"/>
          <p:cNvSpPr txBox="1"/>
          <p:nvPr/>
        </p:nvSpPr>
        <p:spPr>
          <a:xfrm>
            <a:off x="7156450" y="1430020"/>
            <a:ext cx="404495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5" name="TextBox 36"/>
          <p:cNvSpPr txBox="1"/>
          <p:nvPr/>
        </p:nvSpPr>
        <p:spPr>
          <a:xfrm>
            <a:off x="7156450" y="2491105"/>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6" name="TextBox 37"/>
          <p:cNvSpPr txBox="1"/>
          <p:nvPr/>
        </p:nvSpPr>
        <p:spPr>
          <a:xfrm>
            <a:off x="7156450" y="3549015"/>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7" name="TextBox 38"/>
          <p:cNvSpPr txBox="1"/>
          <p:nvPr/>
        </p:nvSpPr>
        <p:spPr>
          <a:xfrm>
            <a:off x="7156450" y="4694555"/>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2" name="文本框 1"/>
          <p:cNvSpPr txBox="1"/>
          <p:nvPr/>
        </p:nvSpPr>
        <p:spPr>
          <a:xfrm>
            <a:off x="342900" y="462280"/>
            <a:ext cx="913130" cy="368300"/>
          </a:xfrm>
          <a:prstGeom prst="rect">
            <a:avLst/>
          </a:prstGeom>
          <a:noFill/>
        </p:spPr>
        <p:txBody>
          <a:bodyPr wrap="none" rtlCol="0">
            <a:spAutoFit/>
          </a:bodyPr>
          <a:p>
            <a:r>
              <a:rPr lang="en-US" altLang="zh-CN"/>
              <a:t>Bagging</a:t>
            </a:r>
            <a:endParaRPr lang="en-US" altLang="zh-CN"/>
          </a:p>
        </p:txBody>
      </p:sp>
      <p:pic>
        <p:nvPicPr>
          <p:cNvPr id="3" name="图片 2"/>
          <p:cNvPicPr>
            <a:picLocks noChangeAspect="1"/>
          </p:cNvPicPr>
          <p:nvPr/>
        </p:nvPicPr>
        <p:blipFill>
          <a:blip r:embed="rId2"/>
          <a:stretch>
            <a:fillRect/>
          </a:stretch>
        </p:blipFill>
        <p:spPr>
          <a:xfrm>
            <a:off x="5288915" y="581660"/>
            <a:ext cx="5565140" cy="2809240"/>
          </a:xfrm>
          <a:prstGeom prst="rect">
            <a:avLst/>
          </a:prstGeom>
        </p:spPr>
      </p:pic>
      <p:sp>
        <p:nvSpPr>
          <p:cNvPr id="5" name="文本框 4"/>
          <p:cNvSpPr txBox="1"/>
          <p:nvPr/>
        </p:nvSpPr>
        <p:spPr>
          <a:xfrm>
            <a:off x="796290" y="1895475"/>
            <a:ext cx="4492625" cy="4523105"/>
          </a:xfrm>
          <a:prstGeom prst="rect">
            <a:avLst/>
          </a:prstGeom>
          <a:noFill/>
        </p:spPr>
        <p:txBody>
          <a:bodyPr wrap="square" rtlCol="0">
            <a:spAutoFit/>
          </a:bodyPr>
          <a:p>
            <a:r>
              <a:rPr lang="en-US" altLang="zh-CN"/>
              <a:t>  </a:t>
            </a:r>
            <a:r>
              <a:rPr lang="zh-CN" altLang="en-US"/>
              <a:t>bagging的个体弱学习器的训练集是通过随机采样得到的。通过T次的随机采样，我们就可以得到T个采样集，对于这T个采样集，我们可以分别独立的训练出T个弱学习器，再对这T个弱学习器通过集合策略来得到最终的强学习器。</a:t>
            </a:r>
            <a:endParaRPr lang="zh-CN" altLang="en-US"/>
          </a:p>
          <a:p>
            <a:r>
              <a:rPr lang="en-US" altLang="zh-CN"/>
              <a:t>  </a:t>
            </a:r>
            <a:r>
              <a:rPr lang="zh-CN" altLang="en-US"/>
              <a:t>这里一般采用的是自助采样法（Bootstrap sampling）,即对于m个样本的原始训练集，我们每次先随机采集一个样本放入采样集，接着把该样本放回，也就是说下次采样时该样本仍有可能被采集到，这样采集m次，最终可以得到m个样本的采样集，由于是随机采样，这样每次的采样集是和原始训练集不同的，和其他采样集也是不同的，这样得到多个不同的弱学习器。</a:t>
            </a:r>
            <a:endParaRPr lang="zh-CN" altLang="en-US"/>
          </a:p>
          <a:p>
            <a:r>
              <a:rPr lang="en-US" altLang="zh-CN"/>
              <a:t>  </a:t>
            </a:r>
            <a:r>
              <a:rPr lang="zh-CN" altLang="en-US"/>
              <a:t>最后通过一定方式组合得到的</a:t>
            </a:r>
            <a:r>
              <a:rPr lang="zh-CN" altLang="en-US"/>
              <a:t>模型</a:t>
            </a:r>
            <a:endParaRPr lang="zh-CN" altLang="en-US"/>
          </a:p>
        </p:txBody>
      </p:sp>
      <p:sp>
        <p:nvSpPr>
          <p:cNvPr id="6" name="文本框 5"/>
          <p:cNvSpPr txBox="1"/>
          <p:nvPr/>
        </p:nvSpPr>
        <p:spPr>
          <a:xfrm>
            <a:off x="931545" y="1088390"/>
            <a:ext cx="4229100" cy="645160"/>
          </a:xfrm>
          <a:prstGeom prst="rect">
            <a:avLst/>
          </a:prstGeom>
          <a:noFill/>
        </p:spPr>
        <p:txBody>
          <a:bodyPr wrap="none" rtlCol="0">
            <a:spAutoFit/>
          </a:bodyPr>
          <a:p>
            <a:r>
              <a:rPr lang="en-US" altLang="zh-CN"/>
              <a:t>  </a:t>
            </a:r>
            <a:r>
              <a:rPr lang="zh-CN" altLang="en-US"/>
              <a:t>个体学习器之间不存在强依赖关系</a:t>
            </a:r>
            <a:r>
              <a:rPr lang="en-US" altLang="zh-CN"/>
              <a:t>,</a:t>
            </a:r>
            <a:r>
              <a:rPr lang="zh-CN" altLang="en-US"/>
              <a:t>可以</a:t>
            </a:r>
            <a:endParaRPr lang="zh-CN" altLang="en-US"/>
          </a:p>
          <a:p>
            <a:r>
              <a:rPr lang="zh-CN" altLang="en-US"/>
              <a:t>同时生成的并行化</a:t>
            </a:r>
            <a:r>
              <a:rPr lang="zh-CN" altLang="en-US"/>
              <a:t>方法</a:t>
            </a: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13" name="文本框 12"/>
          <p:cNvSpPr txBox="1"/>
          <p:nvPr/>
        </p:nvSpPr>
        <p:spPr>
          <a:xfrm>
            <a:off x="1038225" y="3859530"/>
            <a:ext cx="4645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sz="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text.Click here to enter your text.Click here to enter your text.Click here to enter your text.Click here to enter your text.Click here to enter your text.</a:t>
            </a:r>
            <a:endParaRPr lang="zh-CN" altLang="en-US" sz="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03</a:t>
            </a:r>
            <a:endParaRPr lang="en-US" altLang="zh-CN" sz="11500">
              <a:ln>
                <a:solidFill>
                  <a:srgbClr val="383987"/>
                </a:solidFill>
              </a:ln>
              <a:noFill/>
              <a:latin typeface="Agency FB" panose="020B0503020202020204" charset="0"/>
            </a:endParaRPr>
          </a:p>
        </p:txBody>
      </p:sp>
      <p:sp>
        <p:nvSpPr>
          <p:cNvPr id="6" name="文本框 5"/>
          <p:cNvSpPr txBox="1"/>
          <p:nvPr/>
        </p:nvSpPr>
        <p:spPr>
          <a:xfrm>
            <a:off x="1038225" y="3166110"/>
            <a:ext cx="4818380" cy="645160"/>
          </a:xfrm>
          <a:prstGeom prst="rect">
            <a:avLst/>
          </a:prstGeom>
          <a:noFill/>
        </p:spPr>
        <p:txBody>
          <a:bodyPr wrap="square" rtlCol="0">
            <a:spAutoFit/>
          </a:bodyPr>
          <a:lstStyle/>
          <a:p>
            <a:pPr lvl="0" algn="l"/>
            <a:r>
              <a:rPr lang="zh-CN" altLang="en-US" sz="3600" noProof="0" dirty="0">
                <a:ln>
                  <a:noFill/>
                </a:ln>
                <a:solidFill>
                  <a:srgbClr val="383987"/>
                </a:solidFill>
                <a:uLnTx/>
                <a:uFillTx/>
                <a:latin typeface="微软雅黑" panose="020B0503020204020204" charset="-122"/>
                <a:ea typeface="微软雅黑" panose="020B0503020204020204" charset="-122"/>
                <a:sym typeface="+mn-ea"/>
              </a:rPr>
              <a:t>单击此处输入您的文本</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6640195" y="1870075"/>
            <a:ext cx="1411605" cy="1411605"/>
          </a:xfrm>
          <a:prstGeom prst="ellipse">
            <a:avLst/>
          </a:prstGeom>
          <a:solidFill>
            <a:srgbClr val="A099CB"/>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Oval 13"/>
          <p:cNvSpPr/>
          <p:nvPr/>
        </p:nvSpPr>
        <p:spPr bwMode="auto">
          <a:xfrm>
            <a:off x="4003675" y="1874520"/>
            <a:ext cx="1411605" cy="1411605"/>
          </a:xfrm>
          <a:prstGeom prst="ellipse">
            <a:avLst/>
          </a:prstGeom>
          <a:solidFill>
            <a:srgbClr val="95C1C4"/>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 name="Oval 1"/>
          <p:cNvSpPr/>
          <p:nvPr/>
        </p:nvSpPr>
        <p:spPr bwMode="auto">
          <a:xfrm>
            <a:off x="1433830" y="1870075"/>
            <a:ext cx="1411605" cy="1411605"/>
          </a:xfrm>
          <a:prstGeom prst="ellipse">
            <a:avLst/>
          </a:prstGeom>
          <a:solidFill>
            <a:srgbClr val="A099CB"/>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Oval 15"/>
          <p:cNvSpPr/>
          <p:nvPr/>
        </p:nvSpPr>
        <p:spPr bwMode="auto">
          <a:xfrm>
            <a:off x="9297670" y="1866265"/>
            <a:ext cx="1411605" cy="1411605"/>
          </a:xfrm>
          <a:prstGeom prst="ellipse">
            <a:avLst/>
          </a:prstGeom>
          <a:solidFill>
            <a:srgbClr val="95C1C4"/>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Plus 2"/>
          <p:cNvSpPr/>
          <p:nvPr/>
        </p:nvSpPr>
        <p:spPr bwMode="auto">
          <a:xfrm>
            <a:off x="3124200" y="2280285"/>
            <a:ext cx="582295" cy="582295"/>
          </a:xfrm>
          <a:prstGeom prst="mathPlus">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 name="Equal 3"/>
          <p:cNvSpPr/>
          <p:nvPr/>
        </p:nvSpPr>
        <p:spPr bwMode="auto">
          <a:xfrm>
            <a:off x="8421370" y="2329180"/>
            <a:ext cx="485140" cy="485140"/>
          </a:xfrm>
          <a:prstGeom prst="mathEqual">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5" name="Equal 34"/>
          <p:cNvSpPr/>
          <p:nvPr/>
        </p:nvSpPr>
        <p:spPr bwMode="auto">
          <a:xfrm>
            <a:off x="5815330" y="2329180"/>
            <a:ext cx="485140" cy="485140"/>
          </a:xfrm>
          <a:prstGeom prst="mathEqual">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5" name="文本框 24"/>
          <p:cNvSpPr txBox="1"/>
          <p:nvPr/>
        </p:nvSpPr>
        <p:spPr>
          <a:xfrm>
            <a:off x="1085850"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charset="-122"/>
              <a:sym typeface="+mn-ea"/>
            </a:endParaRPr>
          </a:p>
        </p:txBody>
      </p:sp>
      <p:sp>
        <p:nvSpPr>
          <p:cNvPr id="26" name="TextBox 1210"/>
          <p:cNvSpPr/>
          <p:nvPr/>
        </p:nvSpPr>
        <p:spPr>
          <a:xfrm>
            <a:off x="1199515"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charset="-122"/>
                <a:cs typeface="Oswald Light"/>
                <a:sym typeface="+mn-ea"/>
              </a:rPr>
              <a:t>KEYWORD</a:t>
            </a:r>
            <a:endPar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charset="-122"/>
              <a:cs typeface="Oswald Light"/>
              <a:sym typeface="+mn-ea"/>
            </a:endParaRPr>
          </a:p>
        </p:txBody>
      </p:sp>
      <p:sp>
        <p:nvSpPr>
          <p:cNvPr id="6" name="文本框 5"/>
          <p:cNvSpPr txBox="1"/>
          <p:nvPr/>
        </p:nvSpPr>
        <p:spPr>
          <a:xfrm>
            <a:off x="3655695"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charset="-122"/>
              <a:sym typeface="+mn-ea"/>
            </a:endParaRPr>
          </a:p>
        </p:txBody>
      </p:sp>
      <p:sp>
        <p:nvSpPr>
          <p:cNvPr id="5" name="TextBox 1210"/>
          <p:cNvSpPr/>
          <p:nvPr/>
        </p:nvSpPr>
        <p:spPr>
          <a:xfrm>
            <a:off x="3769360"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charset="-122"/>
                <a:cs typeface="Oswald Light"/>
                <a:sym typeface="+mn-ea"/>
              </a:rPr>
              <a:t>KEYWORD</a:t>
            </a:r>
            <a:endPar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charset="-122"/>
              <a:cs typeface="Oswald Light"/>
              <a:sym typeface="+mn-ea"/>
            </a:endParaRPr>
          </a:p>
        </p:txBody>
      </p:sp>
      <p:sp>
        <p:nvSpPr>
          <p:cNvPr id="8" name="文本框 7"/>
          <p:cNvSpPr txBox="1"/>
          <p:nvPr/>
        </p:nvSpPr>
        <p:spPr>
          <a:xfrm>
            <a:off x="6292215"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charset="-122"/>
              <a:sym typeface="+mn-ea"/>
            </a:endParaRPr>
          </a:p>
        </p:txBody>
      </p:sp>
      <p:sp>
        <p:nvSpPr>
          <p:cNvPr id="9" name="TextBox 1210"/>
          <p:cNvSpPr/>
          <p:nvPr/>
        </p:nvSpPr>
        <p:spPr>
          <a:xfrm>
            <a:off x="6405880"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charset="-122"/>
                <a:cs typeface="Oswald Light"/>
                <a:sym typeface="+mn-ea"/>
              </a:rPr>
              <a:t>KEYWORD</a:t>
            </a:r>
            <a:endPar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charset="-122"/>
              <a:cs typeface="Oswald Light"/>
              <a:sym typeface="+mn-ea"/>
            </a:endParaRPr>
          </a:p>
        </p:txBody>
      </p:sp>
      <p:sp>
        <p:nvSpPr>
          <p:cNvPr id="10" name="文本框 9"/>
          <p:cNvSpPr txBox="1"/>
          <p:nvPr/>
        </p:nvSpPr>
        <p:spPr>
          <a:xfrm>
            <a:off x="8949690"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charset="-122"/>
              <a:sym typeface="+mn-ea"/>
            </a:endParaRPr>
          </a:p>
        </p:txBody>
      </p:sp>
      <p:sp>
        <p:nvSpPr>
          <p:cNvPr id="7" name="TextBox 1210"/>
          <p:cNvSpPr/>
          <p:nvPr/>
        </p:nvSpPr>
        <p:spPr>
          <a:xfrm>
            <a:off x="9063355"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charset="-122"/>
                <a:cs typeface="Oswald Light"/>
                <a:sym typeface="+mn-ea"/>
              </a:rPr>
              <a:t>KEYWORD</a:t>
            </a:r>
            <a:endPar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charset="-122"/>
              <a:cs typeface="Oswald Light"/>
              <a:sym typeface="+mn-ea"/>
            </a:endParaRPr>
          </a:p>
        </p:txBody>
      </p:sp>
      <p:sp>
        <p:nvSpPr>
          <p:cNvPr id="48167" name="Freeform 41"/>
          <p:cNvSpPr>
            <a:spLocks noEditPoints="1"/>
          </p:cNvSpPr>
          <p:nvPr/>
        </p:nvSpPr>
        <p:spPr>
          <a:xfrm>
            <a:off x="1872615" y="2212340"/>
            <a:ext cx="534035" cy="601980"/>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190490" name="Freeform 29"/>
          <p:cNvSpPr>
            <a:spLocks noEditPoints="1"/>
          </p:cNvSpPr>
          <p:nvPr/>
        </p:nvSpPr>
        <p:spPr>
          <a:xfrm>
            <a:off x="4415155" y="2200910"/>
            <a:ext cx="588645" cy="697230"/>
          </a:xfrm>
          <a:custGeom>
            <a:avLst/>
            <a:gdLst>
              <a:gd name="txL" fmla="*/ 0 w 142"/>
              <a:gd name="txT" fmla="*/ 0 h 165"/>
              <a:gd name="txR" fmla="*/ 142 w 142"/>
              <a:gd name="txB" fmla="*/ 165 h 165"/>
            </a:gdLst>
            <a:ahLst/>
            <a:cxnLst>
              <a:cxn ang="0">
                <a:pos x="164004" y="259108"/>
              </a:cxn>
              <a:cxn ang="0">
                <a:pos x="167649" y="271972"/>
              </a:cxn>
              <a:cxn ang="0">
                <a:pos x="92936" y="275647"/>
              </a:cxn>
              <a:cxn ang="0">
                <a:pos x="89291" y="264621"/>
              </a:cxn>
              <a:cxn ang="0">
                <a:pos x="92936" y="259108"/>
              </a:cxn>
              <a:cxn ang="0">
                <a:pos x="154893" y="294024"/>
              </a:cxn>
              <a:cxn ang="0">
                <a:pos x="111158" y="303212"/>
              </a:cxn>
              <a:cxn ang="0">
                <a:pos x="102047" y="284836"/>
              </a:cxn>
              <a:cxn ang="0">
                <a:pos x="129381" y="69831"/>
              </a:cxn>
              <a:cxn ang="0">
                <a:pos x="162182" y="249920"/>
              </a:cxn>
              <a:cxn ang="0">
                <a:pos x="61957" y="135986"/>
              </a:cxn>
              <a:cxn ang="0">
                <a:pos x="129381" y="69831"/>
              </a:cxn>
              <a:cxn ang="0">
                <a:pos x="142137" y="82694"/>
              </a:cxn>
              <a:cxn ang="0">
                <a:pos x="154893" y="90045"/>
              </a:cxn>
              <a:cxn ang="0">
                <a:pos x="140315" y="88207"/>
              </a:cxn>
              <a:cxn ang="0">
                <a:pos x="98402" y="106584"/>
              </a:cxn>
              <a:cxn ang="0">
                <a:pos x="82002" y="137824"/>
              </a:cxn>
              <a:cxn ang="0">
                <a:pos x="78358" y="163551"/>
              </a:cxn>
              <a:cxn ang="0">
                <a:pos x="74713" y="148850"/>
              </a:cxn>
              <a:cxn ang="0">
                <a:pos x="74713" y="119447"/>
              </a:cxn>
              <a:cxn ang="0">
                <a:pos x="91113" y="95558"/>
              </a:cxn>
              <a:cxn ang="0">
                <a:pos x="129381" y="80857"/>
              </a:cxn>
              <a:cxn ang="0">
                <a:pos x="136670" y="80857"/>
              </a:cxn>
              <a:cxn ang="0">
                <a:pos x="136670" y="0"/>
              </a:cxn>
              <a:cxn ang="0">
                <a:pos x="129381" y="45941"/>
              </a:cxn>
              <a:cxn ang="0">
                <a:pos x="122092" y="0"/>
              </a:cxn>
              <a:cxn ang="0">
                <a:pos x="225961" y="44104"/>
              </a:cxn>
              <a:cxn ang="0">
                <a:pos x="184049" y="64318"/>
              </a:cxn>
              <a:cxn ang="0">
                <a:pos x="67424" y="203979"/>
              </a:cxn>
              <a:cxn ang="0">
                <a:pos x="32801" y="216843"/>
              </a:cxn>
              <a:cxn ang="0">
                <a:pos x="67424" y="203979"/>
              </a:cxn>
              <a:cxn ang="0">
                <a:pos x="43734" y="33078"/>
              </a:cxn>
              <a:cxn ang="0">
                <a:pos x="61957" y="75344"/>
              </a:cxn>
              <a:cxn ang="0">
                <a:pos x="43734" y="33078"/>
              </a:cxn>
              <a:cxn ang="0">
                <a:pos x="215028" y="227868"/>
              </a:cxn>
              <a:cxn ang="0">
                <a:pos x="202272" y="192953"/>
              </a:cxn>
              <a:cxn ang="0">
                <a:pos x="191338" y="203979"/>
              </a:cxn>
              <a:cxn ang="0">
                <a:pos x="258762" y="137824"/>
              </a:cxn>
              <a:cxn ang="0">
                <a:pos x="220494" y="137824"/>
              </a:cxn>
              <a:cxn ang="0">
                <a:pos x="258762" y="123122"/>
              </a:cxn>
              <a:cxn ang="0">
                <a:pos x="0" y="137824"/>
              </a:cxn>
              <a:cxn ang="0">
                <a:pos x="40090" y="123122"/>
              </a:cxn>
              <a:cxn ang="0">
                <a:pos x="38268" y="137824"/>
              </a:cxn>
            </a:cxnLst>
            <a:rect l="txL" t="txT" r="txR" b="txB"/>
            <a:pathLst>
              <a:path w="142" h="165">
                <a:moveTo>
                  <a:pt x="51" y="141"/>
                </a:moveTo>
                <a:cubicBezTo>
                  <a:pt x="90" y="141"/>
                  <a:pt x="90" y="141"/>
                  <a:pt x="90" y="141"/>
                </a:cubicBezTo>
                <a:cubicBezTo>
                  <a:pt x="91" y="141"/>
                  <a:pt x="92" y="143"/>
                  <a:pt x="92" y="144"/>
                </a:cubicBezTo>
                <a:cubicBezTo>
                  <a:pt x="92" y="148"/>
                  <a:pt x="92" y="148"/>
                  <a:pt x="92" y="148"/>
                </a:cubicBezTo>
                <a:cubicBezTo>
                  <a:pt x="92" y="149"/>
                  <a:pt x="91" y="150"/>
                  <a:pt x="90" y="150"/>
                </a:cubicBezTo>
                <a:cubicBezTo>
                  <a:pt x="51" y="150"/>
                  <a:pt x="51" y="150"/>
                  <a:pt x="51" y="150"/>
                </a:cubicBezTo>
                <a:cubicBezTo>
                  <a:pt x="50" y="150"/>
                  <a:pt x="49" y="149"/>
                  <a:pt x="49" y="148"/>
                </a:cubicBezTo>
                <a:cubicBezTo>
                  <a:pt x="49" y="144"/>
                  <a:pt x="49" y="144"/>
                  <a:pt x="49" y="144"/>
                </a:cubicBezTo>
                <a:cubicBezTo>
                  <a:pt x="49" y="143"/>
                  <a:pt x="50" y="141"/>
                  <a:pt x="51" y="141"/>
                </a:cubicBezTo>
                <a:cubicBezTo>
                  <a:pt x="51" y="141"/>
                  <a:pt x="51" y="141"/>
                  <a:pt x="51" y="141"/>
                </a:cubicBezTo>
                <a:close/>
                <a:moveTo>
                  <a:pt x="85" y="155"/>
                </a:moveTo>
                <a:cubicBezTo>
                  <a:pt x="85" y="160"/>
                  <a:pt x="85" y="160"/>
                  <a:pt x="85" y="160"/>
                </a:cubicBezTo>
                <a:cubicBezTo>
                  <a:pt x="85" y="162"/>
                  <a:pt x="83" y="165"/>
                  <a:pt x="80" y="165"/>
                </a:cubicBezTo>
                <a:cubicBezTo>
                  <a:pt x="61" y="165"/>
                  <a:pt x="61" y="165"/>
                  <a:pt x="61" y="165"/>
                </a:cubicBezTo>
                <a:cubicBezTo>
                  <a:pt x="58" y="165"/>
                  <a:pt x="56" y="162"/>
                  <a:pt x="56" y="160"/>
                </a:cubicBezTo>
                <a:cubicBezTo>
                  <a:pt x="56" y="155"/>
                  <a:pt x="56" y="155"/>
                  <a:pt x="56" y="155"/>
                </a:cubicBezTo>
                <a:cubicBezTo>
                  <a:pt x="85" y="155"/>
                  <a:pt x="85" y="155"/>
                  <a:pt x="85" y="155"/>
                </a:cubicBezTo>
                <a:close/>
                <a:moveTo>
                  <a:pt x="71" y="38"/>
                </a:moveTo>
                <a:cubicBezTo>
                  <a:pt x="91" y="38"/>
                  <a:pt x="107" y="54"/>
                  <a:pt x="107" y="74"/>
                </a:cubicBezTo>
                <a:cubicBezTo>
                  <a:pt x="107" y="97"/>
                  <a:pt x="89" y="103"/>
                  <a:pt x="89" y="136"/>
                </a:cubicBezTo>
                <a:cubicBezTo>
                  <a:pt x="52" y="136"/>
                  <a:pt x="52" y="136"/>
                  <a:pt x="52" y="136"/>
                </a:cubicBezTo>
                <a:cubicBezTo>
                  <a:pt x="52" y="103"/>
                  <a:pt x="34" y="97"/>
                  <a:pt x="34" y="74"/>
                </a:cubicBezTo>
                <a:cubicBezTo>
                  <a:pt x="34" y="54"/>
                  <a:pt x="50" y="38"/>
                  <a:pt x="71" y="38"/>
                </a:cubicBezTo>
                <a:cubicBezTo>
                  <a:pt x="71" y="38"/>
                  <a:pt x="71" y="38"/>
                  <a:pt x="71" y="38"/>
                </a:cubicBezTo>
                <a:close/>
                <a:moveTo>
                  <a:pt x="75" y="44"/>
                </a:moveTo>
                <a:cubicBezTo>
                  <a:pt x="78" y="45"/>
                  <a:pt x="78" y="45"/>
                  <a:pt x="78" y="45"/>
                </a:cubicBezTo>
                <a:cubicBezTo>
                  <a:pt x="83" y="46"/>
                  <a:pt x="86" y="48"/>
                  <a:pt x="90" y="51"/>
                </a:cubicBezTo>
                <a:cubicBezTo>
                  <a:pt x="88" y="50"/>
                  <a:pt x="87" y="50"/>
                  <a:pt x="85" y="49"/>
                </a:cubicBezTo>
                <a:cubicBezTo>
                  <a:pt x="82" y="48"/>
                  <a:pt x="82" y="48"/>
                  <a:pt x="82" y="48"/>
                </a:cubicBezTo>
                <a:cubicBezTo>
                  <a:pt x="80" y="48"/>
                  <a:pt x="79" y="48"/>
                  <a:pt x="77" y="48"/>
                </a:cubicBezTo>
                <a:cubicBezTo>
                  <a:pt x="74" y="48"/>
                  <a:pt x="71" y="48"/>
                  <a:pt x="69" y="49"/>
                </a:cubicBezTo>
                <a:cubicBezTo>
                  <a:pt x="63" y="51"/>
                  <a:pt x="59" y="54"/>
                  <a:pt x="54" y="58"/>
                </a:cubicBezTo>
                <a:cubicBezTo>
                  <a:pt x="52" y="60"/>
                  <a:pt x="52" y="60"/>
                  <a:pt x="52" y="60"/>
                </a:cubicBezTo>
                <a:cubicBezTo>
                  <a:pt x="49" y="65"/>
                  <a:pt x="46" y="69"/>
                  <a:pt x="45" y="75"/>
                </a:cubicBezTo>
                <a:cubicBezTo>
                  <a:pt x="44" y="79"/>
                  <a:pt x="44" y="79"/>
                  <a:pt x="44" y="79"/>
                </a:cubicBezTo>
                <a:cubicBezTo>
                  <a:pt x="43" y="82"/>
                  <a:pt x="43" y="85"/>
                  <a:pt x="43" y="89"/>
                </a:cubicBezTo>
                <a:cubicBezTo>
                  <a:pt x="43" y="87"/>
                  <a:pt x="42" y="85"/>
                  <a:pt x="41" y="84"/>
                </a:cubicBezTo>
                <a:cubicBezTo>
                  <a:pt x="41" y="81"/>
                  <a:pt x="41" y="81"/>
                  <a:pt x="41" y="81"/>
                </a:cubicBezTo>
                <a:cubicBezTo>
                  <a:pt x="40" y="77"/>
                  <a:pt x="40" y="73"/>
                  <a:pt x="41" y="68"/>
                </a:cubicBezTo>
                <a:cubicBezTo>
                  <a:pt x="41" y="65"/>
                  <a:pt x="41" y="65"/>
                  <a:pt x="41" y="65"/>
                </a:cubicBezTo>
                <a:cubicBezTo>
                  <a:pt x="43" y="61"/>
                  <a:pt x="45" y="58"/>
                  <a:pt x="48" y="54"/>
                </a:cubicBezTo>
                <a:cubicBezTo>
                  <a:pt x="50" y="52"/>
                  <a:pt x="50" y="52"/>
                  <a:pt x="50" y="52"/>
                </a:cubicBezTo>
                <a:cubicBezTo>
                  <a:pt x="54" y="48"/>
                  <a:pt x="58" y="46"/>
                  <a:pt x="63" y="45"/>
                </a:cubicBezTo>
                <a:cubicBezTo>
                  <a:pt x="66" y="44"/>
                  <a:pt x="68" y="44"/>
                  <a:pt x="71" y="44"/>
                </a:cubicBezTo>
                <a:cubicBezTo>
                  <a:pt x="72" y="44"/>
                  <a:pt x="74" y="44"/>
                  <a:pt x="75" y="44"/>
                </a:cubicBezTo>
                <a:cubicBezTo>
                  <a:pt x="75" y="44"/>
                  <a:pt x="75" y="44"/>
                  <a:pt x="75" y="44"/>
                </a:cubicBezTo>
                <a:close/>
                <a:moveTo>
                  <a:pt x="67" y="0"/>
                </a:moveTo>
                <a:cubicBezTo>
                  <a:pt x="75" y="0"/>
                  <a:pt x="75" y="0"/>
                  <a:pt x="75" y="0"/>
                </a:cubicBezTo>
                <a:cubicBezTo>
                  <a:pt x="75" y="25"/>
                  <a:pt x="75" y="25"/>
                  <a:pt x="75" y="25"/>
                </a:cubicBezTo>
                <a:cubicBezTo>
                  <a:pt x="74" y="25"/>
                  <a:pt x="72" y="25"/>
                  <a:pt x="71" y="25"/>
                </a:cubicBezTo>
                <a:cubicBezTo>
                  <a:pt x="69" y="25"/>
                  <a:pt x="68" y="25"/>
                  <a:pt x="67" y="25"/>
                </a:cubicBezTo>
                <a:cubicBezTo>
                  <a:pt x="67" y="0"/>
                  <a:pt x="67" y="0"/>
                  <a:pt x="67" y="0"/>
                </a:cubicBezTo>
                <a:close/>
                <a:moveTo>
                  <a:pt x="118" y="18"/>
                </a:moveTo>
                <a:cubicBezTo>
                  <a:pt x="124" y="24"/>
                  <a:pt x="124" y="24"/>
                  <a:pt x="124" y="24"/>
                </a:cubicBezTo>
                <a:cubicBezTo>
                  <a:pt x="107" y="41"/>
                  <a:pt x="107" y="41"/>
                  <a:pt x="107" y="41"/>
                </a:cubicBezTo>
                <a:cubicBezTo>
                  <a:pt x="105" y="39"/>
                  <a:pt x="103" y="37"/>
                  <a:pt x="101" y="35"/>
                </a:cubicBezTo>
                <a:cubicBezTo>
                  <a:pt x="118" y="18"/>
                  <a:pt x="118" y="18"/>
                  <a:pt x="118" y="18"/>
                </a:cubicBezTo>
                <a:close/>
                <a:moveTo>
                  <a:pt x="37" y="111"/>
                </a:moveTo>
                <a:cubicBezTo>
                  <a:pt x="24" y="124"/>
                  <a:pt x="24" y="124"/>
                  <a:pt x="24" y="124"/>
                </a:cubicBezTo>
                <a:cubicBezTo>
                  <a:pt x="18" y="118"/>
                  <a:pt x="18" y="118"/>
                  <a:pt x="18" y="118"/>
                </a:cubicBezTo>
                <a:cubicBezTo>
                  <a:pt x="31" y="105"/>
                  <a:pt x="31" y="105"/>
                  <a:pt x="31" y="105"/>
                </a:cubicBezTo>
                <a:cubicBezTo>
                  <a:pt x="33" y="107"/>
                  <a:pt x="35" y="109"/>
                  <a:pt x="37" y="111"/>
                </a:cubicBezTo>
                <a:cubicBezTo>
                  <a:pt x="37" y="111"/>
                  <a:pt x="37" y="111"/>
                  <a:pt x="37" y="111"/>
                </a:cubicBezTo>
                <a:close/>
                <a:moveTo>
                  <a:pt x="24" y="18"/>
                </a:moveTo>
                <a:cubicBezTo>
                  <a:pt x="18" y="24"/>
                  <a:pt x="18" y="24"/>
                  <a:pt x="18" y="24"/>
                </a:cubicBezTo>
                <a:cubicBezTo>
                  <a:pt x="34" y="41"/>
                  <a:pt x="34" y="41"/>
                  <a:pt x="34" y="41"/>
                </a:cubicBezTo>
                <a:cubicBezTo>
                  <a:pt x="37" y="39"/>
                  <a:pt x="39" y="37"/>
                  <a:pt x="41" y="35"/>
                </a:cubicBezTo>
                <a:cubicBezTo>
                  <a:pt x="24" y="18"/>
                  <a:pt x="24" y="18"/>
                  <a:pt x="24" y="18"/>
                </a:cubicBezTo>
                <a:close/>
                <a:moveTo>
                  <a:pt x="105" y="111"/>
                </a:moveTo>
                <a:cubicBezTo>
                  <a:pt x="118" y="124"/>
                  <a:pt x="118" y="124"/>
                  <a:pt x="118" y="124"/>
                </a:cubicBezTo>
                <a:cubicBezTo>
                  <a:pt x="124" y="118"/>
                  <a:pt x="124" y="118"/>
                  <a:pt x="124" y="118"/>
                </a:cubicBezTo>
                <a:cubicBezTo>
                  <a:pt x="111" y="105"/>
                  <a:pt x="111" y="105"/>
                  <a:pt x="111" y="105"/>
                </a:cubicBezTo>
                <a:cubicBezTo>
                  <a:pt x="109" y="107"/>
                  <a:pt x="107" y="109"/>
                  <a:pt x="105" y="111"/>
                </a:cubicBezTo>
                <a:cubicBezTo>
                  <a:pt x="105" y="111"/>
                  <a:pt x="105" y="111"/>
                  <a:pt x="105" y="111"/>
                </a:cubicBezTo>
                <a:close/>
                <a:moveTo>
                  <a:pt x="142" y="67"/>
                </a:moveTo>
                <a:cubicBezTo>
                  <a:pt x="142" y="75"/>
                  <a:pt x="142" y="75"/>
                  <a:pt x="142" y="75"/>
                </a:cubicBezTo>
                <a:cubicBezTo>
                  <a:pt x="121" y="75"/>
                  <a:pt x="121" y="75"/>
                  <a:pt x="121" y="75"/>
                </a:cubicBezTo>
                <a:cubicBezTo>
                  <a:pt x="121" y="75"/>
                  <a:pt x="121" y="75"/>
                  <a:pt x="121" y="75"/>
                </a:cubicBezTo>
                <a:cubicBezTo>
                  <a:pt x="121" y="72"/>
                  <a:pt x="120" y="69"/>
                  <a:pt x="120" y="67"/>
                </a:cubicBezTo>
                <a:cubicBezTo>
                  <a:pt x="142" y="67"/>
                  <a:pt x="142" y="67"/>
                  <a:pt x="142" y="67"/>
                </a:cubicBezTo>
                <a:close/>
                <a:moveTo>
                  <a:pt x="21" y="75"/>
                </a:moveTo>
                <a:cubicBezTo>
                  <a:pt x="0" y="75"/>
                  <a:pt x="0" y="75"/>
                  <a:pt x="0" y="75"/>
                </a:cubicBezTo>
                <a:cubicBezTo>
                  <a:pt x="0" y="67"/>
                  <a:pt x="0" y="67"/>
                  <a:pt x="0" y="67"/>
                </a:cubicBezTo>
                <a:cubicBezTo>
                  <a:pt x="22" y="67"/>
                  <a:pt x="22" y="67"/>
                  <a:pt x="22" y="67"/>
                </a:cubicBezTo>
                <a:cubicBezTo>
                  <a:pt x="21" y="69"/>
                  <a:pt x="21" y="72"/>
                  <a:pt x="21" y="75"/>
                </a:cubicBezTo>
                <a:cubicBezTo>
                  <a:pt x="21" y="75"/>
                  <a:pt x="21" y="75"/>
                  <a:pt x="21" y="75"/>
                </a:cubicBezTo>
                <a:cubicBezTo>
                  <a:pt x="21" y="75"/>
                  <a:pt x="21" y="75"/>
                  <a:pt x="21" y="75"/>
                </a:cubicBezTo>
                <a:close/>
              </a:path>
            </a:pathLst>
          </a:custGeom>
          <a:solidFill>
            <a:srgbClr val="FFFFFF">
              <a:alpha val="100000"/>
            </a:srgbClr>
          </a:solidFill>
          <a:ln w="9525">
            <a:noFill/>
          </a:ln>
        </p:spPr>
        <p:txBody>
          <a:bodyPr/>
          <a:lstStyle/>
          <a:p>
            <a:endParaRPr lang="zh-CN" altLang="en-US"/>
          </a:p>
        </p:txBody>
      </p:sp>
      <p:sp>
        <p:nvSpPr>
          <p:cNvPr id="190505" name="Freeform 44"/>
          <p:cNvSpPr>
            <a:spLocks noEditPoints="1"/>
          </p:cNvSpPr>
          <p:nvPr/>
        </p:nvSpPr>
        <p:spPr>
          <a:xfrm>
            <a:off x="7101205" y="2300605"/>
            <a:ext cx="488950" cy="497840"/>
          </a:xfrm>
          <a:custGeom>
            <a:avLst/>
            <a:gdLst>
              <a:gd name="txL" fmla="*/ 0 w 136"/>
              <a:gd name="txT" fmla="*/ 0 h 137"/>
              <a:gd name="txR" fmla="*/ 136 w 136"/>
              <a:gd name="txB" fmla="*/ 137 h 137"/>
            </a:gdLst>
            <a:ahLst/>
            <a:cxnLst>
              <a:cxn ang="0">
                <a:pos x="0" y="190407"/>
              </a:cxn>
              <a:cxn ang="0">
                <a:pos x="23824" y="153791"/>
              </a:cxn>
              <a:cxn ang="0">
                <a:pos x="82468" y="135482"/>
              </a:cxn>
              <a:cxn ang="0">
                <a:pos x="124619" y="206885"/>
              </a:cxn>
              <a:cxn ang="0">
                <a:pos x="166769" y="135482"/>
              </a:cxn>
              <a:cxn ang="0">
                <a:pos x="225413" y="153791"/>
              </a:cxn>
              <a:cxn ang="0">
                <a:pos x="249237" y="190407"/>
              </a:cxn>
              <a:cxn ang="0">
                <a:pos x="249237" y="250825"/>
              </a:cxn>
              <a:cxn ang="0">
                <a:pos x="124619" y="250825"/>
              </a:cxn>
              <a:cxn ang="0">
                <a:pos x="0" y="250825"/>
              </a:cxn>
              <a:cxn ang="0">
                <a:pos x="0" y="190407"/>
              </a:cxn>
              <a:cxn ang="0">
                <a:pos x="124619" y="135482"/>
              </a:cxn>
              <a:cxn ang="0">
                <a:pos x="84301" y="106189"/>
              </a:cxn>
              <a:cxn ang="0">
                <a:pos x="71472" y="38448"/>
              </a:cxn>
              <a:cxn ang="0">
                <a:pos x="124619" y="0"/>
              </a:cxn>
              <a:cxn ang="0">
                <a:pos x="175932" y="38448"/>
              </a:cxn>
              <a:cxn ang="0">
                <a:pos x="164936" y="106189"/>
              </a:cxn>
              <a:cxn ang="0">
                <a:pos x="124619" y="135482"/>
              </a:cxn>
              <a:cxn ang="0">
                <a:pos x="168602" y="197731"/>
              </a:cxn>
              <a:cxn ang="0">
                <a:pos x="210752" y="197731"/>
              </a:cxn>
              <a:cxn ang="0">
                <a:pos x="214417" y="201392"/>
              </a:cxn>
              <a:cxn ang="0">
                <a:pos x="214417" y="223362"/>
              </a:cxn>
              <a:cxn ang="0">
                <a:pos x="210752" y="227024"/>
              </a:cxn>
              <a:cxn ang="0">
                <a:pos x="168602" y="227024"/>
              </a:cxn>
              <a:cxn ang="0">
                <a:pos x="164936" y="223362"/>
              </a:cxn>
              <a:cxn ang="0">
                <a:pos x="164936" y="201392"/>
              </a:cxn>
              <a:cxn ang="0">
                <a:pos x="168602" y="197731"/>
              </a:cxn>
            </a:cxnLst>
            <a:rect l="txL" t="txT" r="txR" b="txB"/>
            <a:pathLst>
              <a:path w="136" h="137">
                <a:moveTo>
                  <a:pt x="0" y="104"/>
                </a:moveTo>
                <a:cubicBezTo>
                  <a:pt x="0" y="94"/>
                  <a:pt x="4" y="87"/>
                  <a:pt x="13" y="84"/>
                </a:cubicBezTo>
                <a:cubicBezTo>
                  <a:pt x="45" y="74"/>
                  <a:pt x="45" y="74"/>
                  <a:pt x="45" y="74"/>
                </a:cubicBezTo>
                <a:cubicBezTo>
                  <a:pt x="68" y="113"/>
                  <a:pt x="68" y="113"/>
                  <a:pt x="68" y="113"/>
                </a:cubicBezTo>
                <a:cubicBezTo>
                  <a:pt x="91" y="74"/>
                  <a:pt x="91" y="74"/>
                  <a:pt x="91" y="74"/>
                </a:cubicBezTo>
                <a:cubicBezTo>
                  <a:pt x="123" y="84"/>
                  <a:pt x="123" y="84"/>
                  <a:pt x="123" y="84"/>
                </a:cubicBezTo>
                <a:cubicBezTo>
                  <a:pt x="132" y="87"/>
                  <a:pt x="136" y="94"/>
                  <a:pt x="136" y="104"/>
                </a:cubicBezTo>
                <a:cubicBezTo>
                  <a:pt x="136" y="137"/>
                  <a:pt x="136" y="137"/>
                  <a:pt x="136" y="137"/>
                </a:cubicBezTo>
                <a:cubicBezTo>
                  <a:pt x="68" y="137"/>
                  <a:pt x="68" y="137"/>
                  <a:pt x="68" y="137"/>
                </a:cubicBezTo>
                <a:cubicBezTo>
                  <a:pt x="0" y="137"/>
                  <a:pt x="0" y="137"/>
                  <a:pt x="0" y="137"/>
                </a:cubicBezTo>
                <a:cubicBezTo>
                  <a:pt x="0" y="104"/>
                  <a:pt x="0" y="104"/>
                  <a:pt x="0" y="104"/>
                </a:cubicBezTo>
                <a:close/>
                <a:moveTo>
                  <a:pt x="68" y="74"/>
                </a:moveTo>
                <a:cubicBezTo>
                  <a:pt x="58" y="74"/>
                  <a:pt x="50" y="66"/>
                  <a:pt x="46" y="58"/>
                </a:cubicBezTo>
                <a:cubicBezTo>
                  <a:pt x="39" y="47"/>
                  <a:pt x="36" y="33"/>
                  <a:pt x="39" y="21"/>
                </a:cubicBezTo>
                <a:cubicBezTo>
                  <a:pt x="42" y="9"/>
                  <a:pt x="51" y="0"/>
                  <a:pt x="68" y="0"/>
                </a:cubicBezTo>
                <a:cubicBezTo>
                  <a:pt x="85" y="0"/>
                  <a:pt x="93" y="9"/>
                  <a:pt x="96" y="21"/>
                </a:cubicBezTo>
                <a:cubicBezTo>
                  <a:pt x="100" y="33"/>
                  <a:pt x="97" y="47"/>
                  <a:pt x="90" y="58"/>
                </a:cubicBezTo>
                <a:cubicBezTo>
                  <a:pt x="85" y="67"/>
                  <a:pt x="77" y="74"/>
                  <a:pt x="68" y="74"/>
                </a:cubicBezTo>
                <a:close/>
                <a:moveTo>
                  <a:pt x="92" y="108"/>
                </a:moveTo>
                <a:cubicBezTo>
                  <a:pt x="115" y="108"/>
                  <a:pt x="115" y="108"/>
                  <a:pt x="115" y="108"/>
                </a:cubicBezTo>
                <a:cubicBezTo>
                  <a:pt x="116" y="108"/>
                  <a:pt x="117" y="109"/>
                  <a:pt x="117" y="110"/>
                </a:cubicBezTo>
                <a:cubicBezTo>
                  <a:pt x="117" y="122"/>
                  <a:pt x="117" y="122"/>
                  <a:pt x="117" y="122"/>
                </a:cubicBezTo>
                <a:cubicBezTo>
                  <a:pt x="117" y="123"/>
                  <a:pt x="116" y="124"/>
                  <a:pt x="115" y="124"/>
                </a:cubicBezTo>
                <a:cubicBezTo>
                  <a:pt x="92" y="124"/>
                  <a:pt x="92" y="124"/>
                  <a:pt x="92" y="124"/>
                </a:cubicBezTo>
                <a:cubicBezTo>
                  <a:pt x="91" y="124"/>
                  <a:pt x="90" y="123"/>
                  <a:pt x="90" y="122"/>
                </a:cubicBezTo>
                <a:cubicBezTo>
                  <a:pt x="90" y="110"/>
                  <a:pt x="90" y="110"/>
                  <a:pt x="90" y="110"/>
                </a:cubicBezTo>
                <a:cubicBezTo>
                  <a:pt x="90" y="109"/>
                  <a:pt x="91" y="108"/>
                  <a:pt x="92" y="108"/>
                </a:cubicBezTo>
                <a:close/>
              </a:path>
            </a:pathLst>
          </a:custGeom>
          <a:solidFill>
            <a:srgbClr val="FFFFFF">
              <a:alpha val="100000"/>
            </a:srgbClr>
          </a:solidFill>
          <a:ln w="9525">
            <a:noFill/>
          </a:ln>
        </p:spPr>
        <p:txBody>
          <a:bodyPr/>
          <a:lstStyle/>
          <a:p>
            <a:endParaRPr lang="zh-CN" altLang="en-US"/>
          </a:p>
        </p:txBody>
      </p:sp>
      <p:sp>
        <p:nvSpPr>
          <p:cNvPr id="48159" name="Freeform 11"/>
          <p:cNvSpPr>
            <a:spLocks noEditPoints="1"/>
          </p:cNvSpPr>
          <p:nvPr/>
        </p:nvSpPr>
        <p:spPr>
          <a:xfrm>
            <a:off x="9698990" y="2305050"/>
            <a:ext cx="609600" cy="54165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 220"/>
          <p:cNvSpPr/>
          <p:nvPr/>
        </p:nvSpPr>
        <p:spPr>
          <a:xfrm>
            <a:off x="-8890" y="1949450"/>
            <a:ext cx="2293620"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220"/>
          <p:cNvSpPr/>
          <p:nvPr/>
        </p:nvSpPr>
        <p:spPr>
          <a:xfrm>
            <a:off x="-8890" y="2750820"/>
            <a:ext cx="328612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20"/>
          <p:cNvSpPr/>
          <p:nvPr/>
        </p:nvSpPr>
        <p:spPr>
          <a:xfrm>
            <a:off x="-8890" y="3534410"/>
            <a:ext cx="430974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220"/>
          <p:cNvSpPr/>
          <p:nvPr/>
        </p:nvSpPr>
        <p:spPr>
          <a:xfrm>
            <a:off x="-8890" y="4326890"/>
            <a:ext cx="535368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466215" y="210312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01</a:t>
            </a: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6" name="文本框 5"/>
          <p:cNvSpPr txBox="1"/>
          <p:nvPr/>
        </p:nvSpPr>
        <p:spPr>
          <a:xfrm>
            <a:off x="2511425" y="289560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02</a:t>
            </a: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8" name="文本框 7"/>
          <p:cNvSpPr txBox="1"/>
          <p:nvPr/>
        </p:nvSpPr>
        <p:spPr>
          <a:xfrm>
            <a:off x="3498850" y="368808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03</a:t>
            </a: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9" name="文本框 8"/>
          <p:cNvSpPr txBox="1"/>
          <p:nvPr/>
        </p:nvSpPr>
        <p:spPr>
          <a:xfrm>
            <a:off x="4434840" y="448056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04</a:t>
            </a: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14" name="TextBox 1210"/>
          <p:cNvSpPr/>
          <p:nvPr/>
        </p:nvSpPr>
        <p:spPr>
          <a:xfrm>
            <a:off x="2451735" y="1923415"/>
            <a:ext cx="800290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0" name="TextBox 1210"/>
          <p:cNvSpPr/>
          <p:nvPr/>
        </p:nvSpPr>
        <p:spPr>
          <a:xfrm>
            <a:off x="3439160" y="2742565"/>
            <a:ext cx="800290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7" name="TextBox 1210"/>
          <p:cNvSpPr/>
          <p:nvPr/>
        </p:nvSpPr>
        <p:spPr>
          <a:xfrm>
            <a:off x="4415790" y="3538855"/>
            <a:ext cx="679513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2" name="TextBox 1210"/>
          <p:cNvSpPr/>
          <p:nvPr/>
        </p:nvSpPr>
        <p:spPr>
          <a:xfrm>
            <a:off x="5376545" y="4358640"/>
            <a:ext cx="6579870"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226300" y="1899603"/>
            <a:ext cx="1004888" cy="300037"/>
            <a:chOff x="7244862" y="2564012"/>
            <a:chExt cx="1005315" cy="299674"/>
          </a:xfrm>
        </p:grpSpPr>
        <p:cxnSp>
          <p:nvCxnSpPr>
            <p:cNvPr id="40"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H="1">
            <a:off x="3914775" y="1899603"/>
            <a:ext cx="1004888" cy="300037"/>
            <a:chOff x="7244862" y="2564012"/>
            <a:chExt cx="1005315" cy="299674"/>
          </a:xfrm>
        </p:grpSpPr>
        <p:cxnSp>
          <p:nvCxnSpPr>
            <p:cNvPr id="43" name="Straight Connector 42"/>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1354404" flipV="1">
            <a:off x="6432550" y="3834765"/>
            <a:ext cx="1004888" cy="300038"/>
            <a:chOff x="7244862" y="2564012"/>
            <a:chExt cx="1005315" cy="299674"/>
          </a:xfrm>
        </p:grpSpPr>
        <p:cxnSp>
          <p:nvCxnSpPr>
            <p:cNvPr id="46" name="Straight Connector 45"/>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354404" flipH="1" flipV="1">
            <a:off x="4727575" y="3834765"/>
            <a:ext cx="1004888" cy="300038"/>
            <a:chOff x="7244862" y="2564012"/>
            <a:chExt cx="1005315" cy="299674"/>
          </a:xfrm>
        </p:grpSpPr>
        <p:cxnSp>
          <p:nvCxnSpPr>
            <p:cNvPr id="49"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 name="Group 1"/>
          <p:cNvGrpSpPr/>
          <p:nvPr/>
        </p:nvGrpSpPr>
        <p:grpSpPr>
          <a:xfrm>
            <a:off x="4102100" y="1593215"/>
            <a:ext cx="3940175" cy="3838575"/>
            <a:chOff x="4121518" y="1915221"/>
            <a:chExt cx="3939219" cy="3837413"/>
          </a:xfrm>
        </p:grpSpPr>
        <p:grpSp>
          <p:nvGrpSpPr>
            <p:cNvPr id="35856" name="Group 52"/>
            <p:cNvGrpSpPr/>
            <p:nvPr/>
          </p:nvGrpSpPr>
          <p:grpSpPr>
            <a:xfrm>
              <a:off x="4121518" y="1915221"/>
              <a:ext cx="3939219" cy="3837413"/>
              <a:chOff x="3160707" y="1634350"/>
              <a:chExt cx="2825746" cy="2752719"/>
            </a:xfrm>
          </p:grpSpPr>
          <p:sp>
            <p:nvSpPr>
              <p:cNvPr id="4" name="Freeform 5"/>
              <p:cNvSpPr>
                <a:spLocks noEditPoints="1"/>
              </p:cNvSpPr>
              <p:nvPr/>
            </p:nvSpPr>
            <p:spPr bwMode="auto">
              <a:xfrm>
                <a:off x="3160707" y="1912160"/>
                <a:ext cx="1181098" cy="1243010"/>
              </a:xfrm>
              <a:custGeom>
                <a:avLst/>
                <a:gdLst/>
                <a:ahLst/>
                <a:cxnLst>
                  <a:cxn ang="0">
                    <a:pos x="85" y="294"/>
                  </a:cxn>
                  <a:cxn ang="0">
                    <a:pos x="0" y="330"/>
                  </a:cxn>
                  <a:cxn ang="0">
                    <a:pos x="314" y="0"/>
                  </a:cxn>
                  <a:cxn ang="0">
                    <a:pos x="167" y="327"/>
                  </a:cxn>
                  <a:cxn ang="0">
                    <a:pos x="85" y="294"/>
                  </a:cxn>
                  <a:cxn ang="0">
                    <a:pos x="85" y="294"/>
                  </a:cxn>
                  <a:cxn ang="0">
                    <a:pos x="85" y="294"/>
                  </a:cxn>
                </a:cxnLst>
                <a:rect l="0" t="0" r="r" b="b"/>
                <a:pathLst>
                  <a:path w="314" h="330">
                    <a:moveTo>
                      <a:pt x="85" y="294"/>
                    </a:moveTo>
                    <a:cubicBezTo>
                      <a:pt x="52" y="294"/>
                      <a:pt x="21" y="307"/>
                      <a:pt x="0" y="330"/>
                    </a:cubicBezTo>
                    <a:cubicBezTo>
                      <a:pt x="19" y="162"/>
                      <a:pt x="149" y="27"/>
                      <a:pt x="314" y="0"/>
                    </a:cubicBezTo>
                    <a:cubicBezTo>
                      <a:pt x="176" y="99"/>
                      <a:pt x="167" y="274"/>
                      <a:pt x="167" y="327"/>
                    </a:cubicBezTo>
                    <a:cubicBezTo>
                      <a:pt x="146" y="306"/>
                      <a:pt x="116" y="294"/>
                      <a:pt x="85" y="294"/>
                    </a:cubicBezTo>
                    <a:close/>
                    <a:moveTo>
                      <a:pt x="85" y="294"/>
                    </a:moveTo>
                    <a:cubicBezTo>
                      <a:pt x="85" y="294"/>
                      <a:pt x="85" y="294"/>
                      <a:pt x="85"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reeform 6"/>
              <p:cNvSpPr>
                <a:spLocks noEditPoints="1"/>
              </p:cNvSpPr>
              <p:nvPr/>
            </p:nvSpPr>
            <p:spPr bwMode="auto">
              <a:xfrm>
                <a:off x="3886194" y="1916923"/>
                <a:ext cx="636587" cy="1238248"/>
              </a:xfrm>
              <a:custGeom>
                <a:avLst/>
                <a:gdLst/>
                <a:ahLst/>
                <a:cxnLst>
                  <a:cxn ang="0">
                    <a:pos x="84" y="293"/>
                  </a:cxn>
                  <a:cxn ang="0">
                    <a:pos x="1" y="327"/>
                  </a:cxn>
                  <a:cxn ang="0">
                    <a:pos x="169" y="0"/>
                  </a:cxn>
                  <a:cxn ang="0">
                    <a:pos x="169" y="329"/>
                  </a:cxn>
                  <a:cxn ang="0">
                    <a:pos x="84" y="293"/>
                  </a:cxn>
                  <a:cxn ang="0">
                    <a:pos x="84" y="293"/>
                  </a:cxn>
                  <a:cxn ang="0">
                    <a:pos x="84" y="293"/>
                  </a:cxn>
                </a:cxnLst>
                <a:rect l="0" t="0" r="r" b="b"/>
                <a:pathLst>
                  <a:path w="169" h="329">
                    <a:moveTo>
                      <a:pt x="84" y="293"/>
                    </a:moveTo>
                    <a:cubicBezTo>
                      <a:pt x="52" y="293"/>
                      <a:pt x="22" y="306"/>
                      <a:pt x="1" y="327"/>
                    </a:cubicBezTo>
                    <a:cubicBezTo>
                      <a:pt x="0" y="276"/>
                      <a:pt x="8" y="87"/>
                      <a:pt x="169" y="0"/>
                    </a:cubicBezTo>
                    <a:cubicBezTo>
                      <a:pt x="169" y="329"/>
                      <a:pt x="169" y="329"/>
                      <a:pt x="169" y="329"/>
                    </a:cubicBezTo>
                    <a:cubicBezTo>
                      <a:pt x="147" y="306"/>
                      <a:pt x="117" y="293"/>
                      <a:pt x="84" y="293"/>
                    </a:cubicBezTo>
                    <a:close/>
                    <a:moveTo>
                      <a:pt x="84" y="293"/>
                    </a:moveTo>
                    <a:cubicBezTo>
                      <a:pt x="84" y="293"/>
                      <a:pt x="84" y="293"/>
                      <a:pt x="84"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reeform 7"/>
              <p:cNvSpPr>
                <a:spLocks noEditPoints="1"/>
              </p:cNvSpPr>
              <p:nvPr/>
            </p:nvSpPr>
            <p:spPr bwMode="auto">
              <a:xfrm>
                <a:off x="4621205" y="1916923"/>
                <a:ext cx="634999" cy="1238248"/>
              </a:xfrm>
              <a:custGeom>
                <a:avLst/>
                <a:gdLst/>
                <a:ahLst/>
                <a:cxnLst>
                  <a:cxn ang="0">
                    <a:pos x="85" y="293"/>
                  </a:cxn>
                  <a:cxn ang="0">
                    <a:pos x="0" y="329"/>
                  </a:cxn>
                  <a:cxn ang="0">
                    <a:pos x="0" y="0"/>
                  </a:cxn>
                  <a:cxn ang="0">
                    <a:pos x="168" y="327"/>
                  </a:cxn>
                  <a:cxn ang="0">
                    <a:pos x="85" y="293"/>
                  </a:cxn>
                  <a:cxn ang="0">
                    <a:pos x="85" y="293"/>
                  </a:cxn>
                  <a:cxn ang="0">
                    <a:pos x="85" y="293"/>
                  </a:cxn>
                </a:cxnLst>
                <a:rect l="0" t="0" r="r" b="b"/>
                <a:pathLst>
                  <a:path w="169" h="329">
                    <a:moveTo>
                      <a:pt x="85" y="293"/>
                    </a:moveTo>
                    <a:cubicBezTo>
                      <a:pt x="52" y="293"/>
                      <a:pt x="22" y="306"/>
                      <a:pt x="0" y="329"/>
                    </a:cubicBezTo>
                    <a:cubicBezTo>
                      <a:pt x="0" y="0"/>
                      <a:pt x="0" y="0"/>
                      <a:pt x="0" y="0"/>
                    </a:cubicBezTo>
                    <a:cubicBezTo>
                      <a:pt x="161" y="87"/>
                      <a:pt x="169" y="276"/>
                      <a:pt x="168" y="327"/>
                    </a:cubicBezTo>
                    <a:cubicBezTo>
                      <a:pt x="146" y="306"/>
                      <a:pt x="116" y="293"/>
                      <a:pt x="85" y="293"/>
                    </a:cubicBezTo>
                    <a:close/>
                    <a:moveTo>
                      <a:pt x="85" y="293"/>
                    </a:moveTo>
                    <a:cubicBezTo>
                      <a:pt x="85" y="293"/>
                      <a:pt x="85" y="293"/>
                      <a:pt x="85"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Freeform 8"/>
              <p:cNvSpPr>
                <a:spLocks noEditPoints="1"/>
              </p:cNvSpPr>
              <p:nvPr/>
            </p:nvSpPr>
            <p:spPr bwMode="auto">
              <a:xfrm>
                <a:off x="4797417" y="1912160"/>
                <a:ext cx="1189036" cy="1250949"/>
              </a:xfrm>
              <a:custGeom>
                <a:avLst/>
                <a:gdLst/>
                <a:ahLst/>
                <a:cxnLst>
                  <a:cxn ang="0">
                    <a:pos x="229" y="294"/>
                  </a:cxn>
                  <a:cxn ang="0">
                    <a:pos x="147" y="327"/>
                  </a:cxn>
                  <a:cxn ang="0">
                    <a:pos x="0" y="0"/>
                  </a:cxn>
                  <a:cxn ang="0">
                    <a:pos x="316" y="332"/>
                  </a:cxn>
                  <a:cxn ang="0">
                    <a:pos x="229" y="294"/>
                  </a:cxn>
                  <a:cxn ang="0">
                    <a:pos x="229" y="294"/>
                  </a:cxn>
                  <a:cxn ang="0">
                    <a:pos x="229" y="294"/>
                  </a:cxn>
                </a:cxnLst>
                <a:rect l="0" t="0" r="r" b="b"/>
                <a:pathLst>
                  <a:path w="316" h="332">
                    <a:moveTo>
                      <a:pt x="229" y="294"/>
                    </a:moveTo>
                    <a:cubicBezTo>
                      <a:pt x="198" y="294"/>
                      <a:pt x="169" y="306"/>
                      <a:pt x="147" y="327"/>
                    </a:cubicBezTo>
                    <a:cubicBezTo>
                      <a:pt x="148" y="274"/>
                      <a:pt x="138" y="99"/>
                      <a:pt x="0" y="0"/>
                    </a:cubicBezTo>
                    <a:cubicBezTo>
                      <a:pt x="167" y="26"/>
                      <a:pt x="298" y="162"/>
                      <a:pt x="316" y="332"/>
                    </a:cubicBezTo>
                    <a:cubicBezTo>
                      <a:pt x="295" y="308"/>
                      <a:pt x="263" y="294"/>
                      <a:pt x="229" y="294"/>
                    </a:cubicBezTo>
                    <a:close/>
                    <a:moveTo>
                      <a:pt x="229" y="294"/>
                    </a:moveTo>
                    <a:cubicBezTo>
                      <a:pt x="229" y="294"/>
                      <a:pt x="229" y="294"/>
                      <a:pt x="229"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Freeform 9"/>
              <p:cNvSpPr>
                <a:spLocks noEditPoints="1"/>
              </p:cNvSpPr>
              <p:nvPr/>
            </p:nvSpPr>
            <p:spPr bwMode="auto">
              <a:xfrm>
                <a:off x="4522777" y="3336146"/>
                <a:ext cx="493712" cy="1050923"/>
              </a:xfrm>
              <a:custGeom>
                <a:avLst/>
                <a:gdLst/>
                <a:ahLst/>
                <a:cxnLst>
                  <a:cxn ang="0">
                    <a:pos x="13" y="7"/>
                  </a:cxn>
                  <a:cxn ang="0">
                    <a:pos x="0" y="0"/>
                  </a:cxn>
                  <a:cxn ang="0">
                    <a:pos x="0" y="214"/>
                  </a:cxn>
                  <a:cxn ang="0">
                    <a:pos x="2" y="219"/>
                  </a:cxn>
                  <a:cxn ang="0">
                    <a:pos x="66" y="279"/>
                  </a:cxn>
                  <a:cxn ang="0">
                    <a:pos x="131" y="214"/>
                  </a:cxn>
                  <a:cxn ang="0">
                    <a:pos x="118" y="201"/>
                  </a:cxn>
                  <a:cxn ang="0">
                    <a:pos x="105" y="214"/>
                  </a:cxn>
                  <a:cxn ang="0">
                    <a:pos x="66" y="253"/>
                  </a:cxn>
                  <a:cxn ang="0">
                    <a:pos x="27" y="214"/>
                  </a:cxn>
                  <a:cxn ang="0">
                    <a:pos x="26" y="211"/>
                  </a:cxn>
                  <a:cxn ang="0">
                    <a:pos x="26" y="0"/>
                  </a:cxn>
                  <a:cxn ang="0">
                    <a:pos x="13" y="7"/>
                  </a:cxn>
                  <a:cxn ang="0">
                    <a:pos x="13" y="7"/>
                  </a:cxn>
                  <a:cxn ang="0">
                    <a:pos x="13" y="7"/>
                  </a:cxn>
                </a:cxnLst>
                <a:rect l="0" t="0" r="r" b="b"/>
                <a:pathLst>
                  <a:path w="131" h="279">
                    <a:moveTo>
                      <a:pt x="13" y="7"/>
                    </a:moveTo>
                    <a:cubicBezTo>
                      <a:pt x="8" y="7"/>
                      <a:pt x="3" y="4"/>
                      <a:pt x="0" y="0"/>
                    </a:cubicBezTo>
                    <a:cubicBezTo>
                      <a:pt x="0" y="214"/>
                      <a:pt x="0" y="214"/>
                      <a:pt x="0" y="214"/>
                    </a:cubicBezTo>
                    <a:cubicBezTo>
                      <a:pt x="0" y="216"/>
                      <a:pt x="1" y="218"/>
                      <a:pt x="2" y="219"/>
                    </a:cubicBezTo>
                    <a:cubicBezTo>
                      <a:pt x="4" y="253"/>
                      <a:pt x="32" y="279"/>
                      <a:pt x="66" y="279"/>
                    </a:cubicBezTo>
                    <a:cubicBezTo>
                      <a:pt x="102" y="279"/>
                      <a:pt x="131" y="250"/>
                      <a:pt x="131" y="214"/>
                    </a:cubicBezTo>
                    <a:cubicBezTo>
                      <a:pt x="131" y="207"/>
                      <a:pt x="126" y="201"/>
                      <a:pt x="118" y="201"/>
                    </a:cubicBezTo>
                    <a:cubicBezTo>
                      <a:pt x="111" y="201"/>
                      <a:pt x="105" y="207"/>
                      <a:pt x="105" y="214"/>
                    </a:cubicBezTo>
                    <a:cubicBezTo>
                      <a:pt x="105" y="236"/>
                      <a:pt x="88" y="253"/>
                      <a:pt x="66" y="253"/>
                    </a:cubicBezTo>
                    <a:cubicBezTo>
                      <a:pt x="45" y="253"/>
                      <a:pt x="27" y="236"/>
                      <a:pt x="27" y="214"/>
                    </a:cubicBezTo>
                    <a:cubicBezTo>
                      <a:pt x="27" y="213"/>
                      <a:pt x="27" y="212"/>
                      <a:pt x="26" y="211"/>
                    </a:cubicBezTo>
                    <a:cubicBezTo>
                      <a:pt x="26" y="0"/>
                      <a:pt x="26" y="0"/>
                      <a:pt x="26" y="0"/>
                    </a:cubicBezTo>
                    <a:cubicBezTo>
                      <a:pt x="24" y="4"/>
                      <a:pt x="19" y="7"/>
                      <a:pt x="13" y="7"/>
                    </a:cubicBezTo>
                    <a:close/>
                    <a:moveTo>
                      <a:pt x="13" y="7"/>
                    </a:moveTo>
                    <a:cubicBezTo>
                      <a:pt x="13" y="7"/>
                      <a:pt x="13" y="7"/>
                      <a:pt x="13" y="7"/>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reeform 10"/>
              <p:cNvSpPr>
                <a:spLocks noEditPoints="1"/>
              </p:cNvSpPr>
              <p:nvPr/>
            </p:nvSpPr>
            <p:spPr bwMode="auto">
              <a:xfrm>
                <a:off x="4522788" y="1634350"/>
                <a:ext cx="98425" cy="198437"/>
              </a:xfrm>
              <a:custGeom>
                <a:avLst/>
                <a:gdLst/>
                <a:ahLst/>
                <a:cxnLst>
                  <a:cxn ang="0">
                    <a:pos x="26" y="52"/>
                  </a:cxn>
                  <a:cxn ang="0">
                    <a:pos x="26" y="13"/>
                  </a:cxn>
                  <a:cxn ang="0">
                    <a:pos x="13" y="0"/>
                  </a:cxn>
                  <a:cxn ang="0">
                    <a:pos x="0" y="13"/>
                  </a:cxn>
                  <a:cxn ang="0">
                    <a:pos x="0" y="52"/>
                  </a:cxn>
                  <a:cxn ang="0">
                    <a:pos x="0" y="53"/>
                  </a:cxn>
                  <a:cxn ang="0">
                    <a:pos x="26" y="53"/>
                  </a:cxn>
                  <a:cxn ang="0">
                    <a:pos x="26" y="52"/>
                  </a:cxn>
                  <a:cxn ang="0">
                    <a:pos x="26" y="52"/>
                  </a:cxn>
                  <a:cxn ang="0">
                    <a:pos x="26" y="52"/>
                  </a:cxn>
                </a:cxnLst>
                <a:rect l="0" t="0" r="r" b="b"/>
                <a:pathLst>
                  <a:path w="26" h="53">
                    <a:moveTo>
                      <a:pt x="26" y="52"/>
                    </a:moveTo>
                    <a:cubicBezTo>
                      <a:pt x="26" y="13"/>
                      <a:pt x="26" y="13"/>
                      <a:pt x="26" y="13"/>
                    </a:cubicBezTo>
                    <a:cubicBezTo>
                      <a:pt x="26" y="6"/>
                      <a:pt x="20" y="0"/>
                      <a:pt x="13" y="0"/>
                    </a:cubicBezTo>
                    <a:cubicBezTo>
                      <a:pt x="6" y="0"/>
                      <a:pt x="0" y="6"/>
                      <a:pt x="0" y="13"/>
                    </a:cubicBezTo>
                    <a:cubicBezTo>
                      <a:pt x="0" y="52"/>
                      <a:pt x="0" y="52"/>
                      <a:pt x="0" y="52"/>
                    </a:cubicBezTo>
                    <a:cubicBezTo>
                      <a:pt x="0" y="52"/>
                      <a:pt x="0" y="52"/>
                      <a:pt x="0" y="53"/>
                    </a:cubicBezTo>
                    <a:cubicBezTo>
                      <a:pt x="26" y="53"/>
                      <a:pt x="26" y="53"/>
                      <a:pt x="26" y="53"/>
                    </a:cubicBezTo>
                    <a:cubicBezTo>
                      <a:pt x="26" y="52"/>
                      <a:pt x="26" y="52"/>
                      <a:pt x="26" y="52"/>
                    </a:cubicBezTo>
                    <a:close/>
                    <a:moveTo>
                      <a:pt x="26" y="52"/>
                    </a:moveTo>
                    <a:cubicBezTo>
                      <a:pt x="26" y="52"/>
                      <a:pt x="26" y="52"/>
                      <a:pt x="26" y="52"/>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5857" name="Shape 1094"/>
            <p:cNvSpPr/>
            <p:nvPr/>
          </p:nvSpPr>
          <p:spPr>
            <a:xfrm>
              <a:off x="4568684" y="3131690"/>
              <a:ext cx="376996" cy="269235"/>
            </a:xfrm>
            <a:custGeom>
              <a:avLst/>
              <a:gdLst/>
              <a:ahLst/>
              <a:cxnLst>
                <a:cxn ang="0">
                  <a:pos x="188498" y="134618"/>
                </a:cxn>
                <a:cxn ang="5898240">
                  <a:pos x="188498" y="134618"/>
                </a:cxn>
                <a:cxn ang="11796480">
                  <a:pos x="188498" y="134618"/>
                </a:cxn>
                <a:cxn ang="17694720">
                  <a:pos x="188498" y="134618"/>
                </a:cxn>
              </a:cxnLst>
              <a:rect l="0" t="0" r="0" b="0"/>
              <a:pathLst>
                <a:path w="21600" h="2160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alpha val="100000"/>
              </a:schemeClr>
            </a:solidFill>
            <a:ln w="12700">
              <a:noFill/>
            </a:ln>
          </p:spPr>
          <p:txBody>
            <a:bodyPr/>
            <a:lstStyle/>
            <a:p>
              <a:endParaRPr lang="zh-CN" altLang="en-US"/>
            </a:p>
          </p:txBody>
        </p:sp>
        <p:sp>
          <p:nvSpPr>
            <p:cNvPr id="35858" name="Freeform 62"/>
            <p:cNvSpPr>
              <a:spLocks noEditPoints="1"/>
            </p:cNvSpPr>
            <p:nvPr/>
          </p:nvSpPr>
          <p:spPr>
            <a:xfrm>
              <a:off x="5477986" y="3065772"/>
              <a:ext cx="320256" cy="360553"/>
            </a:xfrm>
            <a:custGeom>
              <a:avLst/>
              <a:gdLst/>
              <a:ahLst/>
              <a:cxnLst>
                <a:cxn ang="0">
                  <a:pos x="300240" y="0"/>
                </a:cxn>
                <a:cxn ang="0">
                  <a:pos x="256205" y="0"/>
                </a:cxn>
                <a:cxn ang="0">
                  <a:pos x="240192" y="20031"/>
                </a:cxn>
                <a:cxn ang="0">
                  <a:pos x="240192" y="360553"/>
                </a:cxn>
                <a:cxn ang="0">
                  <a:pos x="320256" y="360553"/>
                </a:cxn>
                <a:cxn ang="0">
                  <a:pos x="320256" y="20031"/>
                </a:cxn>
                <a:cxn ang="0">
                  <a:pos x="300240" y="0"/>
                </a:cxn>
                <a:cxn ang="0">
                  <a:pos x="180144" y="120184"/>
                </a:cxn>
                <a:cxn ang="0">
                  <a:pos x="136109" y="120184"/>
                </a:cxn>
                <a:cxn ang="0">
                  <a:pos x="120096" y="140215"/>
                </a:cxn>
                <a:cxn ang="0">
                  <a:pos x="120096" y="360553"/>
                </a:cxn>
                <a:cxn ang="0">
                  <a:pos x="200160" y="360553"/>
                </a:cxn>
                <a:cxn ang="0">
                  <a:pos x="200160" y="140215"/>
                </a:cxn>
                <a:cxn ang="0">
                  <a:pos x="180144" y="120184"/>
                </a:cxn>
                <a:cxn ang="0">
                  <a:pos x="60048" y="240369"/>
                </a:cxn>
                <a:cxn ang="0">
                  <a:pos x="16013" y="240369"/>
                </a:cxn>
                <a:cxn ang="0">
                  <a:pos x="0" y="260399"/>
                </a:cxn>
                <a:cxn ang="0">
                  <a:pos x="0" y="360553"/>
                </a:cxn>
                <a:cxn ang="0">
                  <a:pos x="80064" y="360553"/>
                </a:cxn>
                <a:cxn ang="0">
                  <a:pos x="80064" y="260399"/>
                </a:cxn>
                <a:cxn ang="0">
                  <a:pos x="60048" y="240369"/>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35859" name="Shape 1090"/>
            <p:cNvSpPr/>
            <p:nvPr/>
          </p:nvSpPr>
          <p:spPr>
            <a:xfrm>
              <a:off x="6331218" y="3128517"/>
              <a:ext cx="396184" cy="336517"/>
            </a:xfrm>
            <a:custGeom>
              <a:avLst/>
              <a:gdLst/>
              <a:ahLst/>
              <a:cxnLst>
                <a:cxn ang="0">
                  <a:pos x="198092" y="168259"/>
                </a:cxn>
                <a:cxn ang="5898240">
                  <a:pos x="198092" y="168259"/>
                </a:cxn>
                <a:cxn ang="11796480">
                  <a:pos x="198092" y="168259"/>
                </a:cxn>
                <a:cxn ang="17694720">
                  <a:pos x="198092" y="168259"/>
                </a:cxn>
              </a:cxnLst>
              <a:rect l="0" t="0" r="0" b="0"/>
              <a:pathLst>
                <a:path w="21600" h="21600">
                  <a:moveTo>
                    <a:pt x="17064" y="14989"/>
                  </a:moveTo>
                  <a:lnTo>
                    <a:pt x="16300" y="14989"/>
                  </a:lnTo>
                  <a:cubicBezTo>
                    <a:pt x="14781" y="14989"/>
                    <a:pt x="13615" y="14098"/>
                    <a:pt x="12532" y="12778"/>
                  </a:cubicBezTo>
                  <a:cubicBezTo>
                    <a:pt x="12422" y="12943"/>
                    <a:pt x="12313" y="13112"/>
                    <a:pt x="12204" y="13283"/>
                  </a:cubicBezTo>
                  <a:cubicBezTo>
                    <a:pt x="11728" y="14021"/>
                    <a:pt x="11216" y="14811"/>
                    <a:pt x="10650" y="15592"/>
                  </a:cubicBezTo>
                  <a:cubicBezTo>
                    <a:pt x="12115" y="17276"/>
                    <a:pt x="13891" y="18547"/>
                    <a:pt x="16300" y="18547"/>
                  </a:cubicBezTo>
                  <a:lnTo>
                    <a:pt x="17064" y="18547"/>
                  </a:lnTo>
                  <a:lnTo>
                    <a:pt x="17064" y="21600"/>
                  </a:lnTo>
                  <a:lnTo>
                    <a:pt x="21600" y="17022"/>
                  </a:lnTo>
                  <a:lnTo>
                    <a:pt x="17064" y="12444"/>
                  </a:lnTo>
                  <a:cubicBezTo>
                    <a:pt x="17064" y="12444"/>
                    <a:pt x="17064" y="14989"/>
                    <a:pt x="17064" y="14989"/>
                  </a:cubicBezTo>
                  <a:close/>
                  <a:moveTo>
                    <a:pt x="5844" y="8840"/>
                  </a:moveTo>
                  <a:cubicBezTo>
                    <a:pt x="6014" y="8580"/>
                    <a:pt x="6185" y="8316"/>
                    <a:pt x="6358" y="8047"/>
                  </a:cubicBezTo>
                  <a:cubicBezTo>
                    <a:pt x="6781" y="7394"/>
                    <a:pt x="7227" y="6705"/>
                    <a:pt x="7709" y="6019"/>
                  </a:cubicBezTo>
                  <a:cubicBezTo>
                    <a:pt x="6284" y="4449"/>
                    <a:pt x="4562" y="3290"/>
                    <a:pt x="2260" y="3290"/>
                  </a:cubicBezTo>
                  <a:lnTo>
                    <a:pt x="0" y="3290"/>
                  </a:lnTo>
                  <a:lnTo>
                    <a:pt x="0" y="6850"/>
                  </a:lnTo>
                  <a:lnTo>
                    <a:pt x="2260" y="6850"/>
                  </a:lnTo>
                  <a:cubicBezTo>
                    <a:pt x="3693" y="6850"/>
                    <a:pt x="4812" y="7643"/>
                    <a:pt x="5844" y="8840"/>
                  </a:cubicBezTo>
                  <a:close/>
                  <a:moveTo>
                    <a:pt x="16300" y="6596"/>
                  </a:moveTo>
                  <a:lnTo>
                    <a:pt x="17064" y="6596"/>
                  </a:lnTo>
                  <a:lnTo>
                    <a:pt x="17064" y="9155"/>
                  </a:lnTo>
                  <a:lnTo>
                    <a:pt x="21600" y="4578"/>
                  </a:lnTo>
                  <a:lnTo>
                    <a:pt x="17064" y="0"/>
                  </a:lnTo>
                  <a:lnTo>
                    <a:pt x="17064" y="3036"/>
                  </a:lnTo>
                  <a:lnTo>
                    <a:pt x="16300" y="3036"/>
                  </a:lnTo>
                  <a:cubicBezTo>
                    <a:pt x="12312" y="3036"/>
                    <a:pt x="10062" y="6516"/>
                    <a:pt x="8077" y="9587"/>
                  </a:cubicBezTo>
                  <a:cubicBezTo>
                    <a:pt x="6293" y="12349"/>
                    <a:pt x="4752" y="14735"/>
                    <a:pt x="2260" y="14735"/>
                  </a:cubicBezTo>
                  <a:lnTo>
                    <a:pt x="0" y="14735"/>
                  </a:lnTo>
                  <a:lnTo>
                    <a:pt x="0" y="18293"/>
                  </a:lnTo>
                  <a:lnTo>
                    <a:pt x="2260" y="18293"/>
                  </a:lnTo>
                  <a:cubicBezTo>
                    <a:pt x="6250" y="18293"/>
                    <a:pt x="8500" y="14814"/>
                    <a:pt x="10485" y="11743"/>
                  </a:cubicBezTo>
                  <a:cubicBezTo>
                    <a:pt x="12269" y="8981"/>
                    <a:pt x="13810" y="6596"/>
                    <a:pt x="16300" y="6596"/>
                  </a:cubicBezTo>
                  <a:close/>
                </a:path>
              </a:pathLst>
            </a:custGeom>
            <a:solidFill>
              <a:schemeClr val="bg1">
                <a:alpha val="100000"/>
              </a:schemeClr>
            </a:solidFill>
            <a:ln w="12700">
              <a:noFill/>
            </a:ln>
          </p:spPr>
          <p:txBody>
            <a:bodyPr/>
            <a:lstStyle/>
            <a:p>
              <a:endParaRPr lang="zh-CN" altLang="en-US"/>
            </a:p>
          </p:txBody>
        </p:sp>
        <p:sp>
          <p:nvSpPr>
            <p:cNvPr id="35860" name="Shape 1687"/>
            <p:cNvSpPr/>
            <p:nvPr/>
          </p:nvSpPr>
          <p:spPr>
            <a:xfrm>
              <a:off x="7266129" y="3116104"/>
              <a:ext cx="361315" cy="361342"/>
            </a:xfrm>
            <a:custGeom>
              <a:avLst/>
              <a:gdLst/>
              <a:ahLst/>
              <a:cxnLst>
                <a:cxn ang="0">
                  <a:pos x="180658" y="180671"/>
                </a:cxn>
                <a:cxn ang="5898240">
                  <a:pos x="180658" y="180671"/>
                </a:cxn>
                <a:cxn ang="11796480">
                  <a:pos x="180658" y="180671"/>
                </a:cxn>
                <a:cxn ang="17694720">
                  <a:pos x="180658" y="180671"/>
                </a:cxn>
              </a:cxnLst>
              <a:rect l="0" t="0" r="0" b="0"/>
              <a:pathLst>
                <a:path w="21600" h="2160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alpha val="100000"/>
              </a:srgbClr>
            </a:solidFill>
            <a:ln w="12700">
              <a:noFill/>
            </a:ln>
          </p:spPr>
          <p:txBody>
            <a:bodyPr/>
            <a:lstStyle/>
            <a:p>
              <a:endParaRPr lang="zh-CN" altLang="en-US"/>
            </a:p>
          </p:txBody>
        </p:sp>
      </p:grpSp>
      <p:sp>
        <p:nvSpPr>
          <p:cNvPr id="7" name="文本框 6"/>
          <p:cNvSpPr txBox="1"/>
          <p:nvPr/>
        </p:nvSpPr>
        <p:spPr>
          <a:xfrm>
            <a:off x="8314690" y="1494963"/>
            <a:ext cx="1005403" cy="338554"/>
          </a:xfrm>
          <a:prstGeom prst="rect">
            <a:avLst/>
          </a:prstGeom>
          <a:noFill/>
        </p:spPr>
        <p:txBody>
          <a:bodyPr wrap="none" rtlCol="0">
            <a:spAutoFit/>
          </a:bodyPr>
          <a:lstStyle/>
          <a:p>
            <a:pPr algn="l"/>
            <a:r>
              <a:rPr lang="zh-CN" altLang="en-US" sz="1600" noProof="0" dirty="0" smtClean="0">
                <a:ln>
                  <a:noFill/>
                </a:ln>
                <a:solidFill>
                  <a:schemeClr val="tx1">
                    <a:lumMod val="65000"/>
                    <a:lumOff val="35000"/>
                  </a:schemeClr>
                </a:solidFill>
                <a:uLnTx/>
                <a:uFillTx/>
                <a:ea typeface="微软雅黑" panose="020B050302020402020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12" name="文本框 11"/>
          <p:cNvSpPr txBox="1"/>
          <p:nvPr/>
        </p:nvSpPr>
        <p:spPr>
          <a:xfrm>
            <a:off x="8314690" y="1743710"/>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nvSpPr>
        <p:spPr>
          <a:xfrm>
            <a:off x="7493000" y="4030518"/>
            <a:ext cx="1005403" cy="338554"/>
          </a:xfrm>
          <a:prstGeom prst="rect">
            <a:avLst/>
          </a:prstGeom>
          <a:noFill/>
        </p:spPr>
        <p:txBody>
          <a:bodyPr wrap="none" rtlCol="0">
            <a:spAutoFit/>
          </a:bodyPr>
          <a:lstStyle/>
          <a:p>
            <a:pPr algn="l"/>
            <a:r>
              <a:rPr lang="zh-CN" altLang="en-US" sz="1600" noProof="0" dirty="0" smtClean="0">
                <a:ln>
                  <a:noFill/>
                </a:ln>
                <a:solidFill>
                  <a:schemeClr val="tx1">
                    <a:lumMod val="65000"/>
                    <a:lumOff val="35000"/>
                  </a:schemeClr>
                </a:solidFill>
                <a:uLnTx/>
                <a:uFillTx/>
                <a:ea typeface="微软雅黑" panose="020B050302020402020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14" name="文本框 13"/>
          <p:cNvSpPr txBox="1"/>
          <p:nvPr/>
        </p:nvSpPr>
        <p:spPr>
          <a:xfrm>
            <a:off x="7493000" y="427926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3516432" y="4081318"/>
            <a:ext cx="1005403" cy="338554"/>
          </a:xfrm>
          <a:prstGeom prst="rect">
            <a:avLst/>
          </a:prstGeom>
          <a:noFill/>
        </p:spPr>
        <p:txBody>
          <a:bodyPr wrap="none" rtlCol="0">
            <a:spAutoFit/>
          </a:bodyPr>
          <a:lstStyle/>
          <a:p>
            <a:pPr algn="r"/>
            <a:r>
              <a:rPr lang="zh-CN" altLang="en-US" sz="1600" noProof="0" dirty="0" smtClean="0">
                <a:ln>
                  <a:noFill/>
                </a:ln>
                <a:solidFill>
                  <a:schemeClr val="tx1">
                    <a:lumMod val="65000"/>
                    <a:lumOff val="35000"/>
                  </a:schemeClr>
                </a:solidFill>
                <a:uLnTx/>
                <a:uFillTx/>
                <a:ea typeface="微软雅黑" panose="020B050302020402020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16" name="文本框 15"/>
          <p:cNvSpPr txBox="1"/>
          <p:nvPr/>
        </p:nvSpPr>
        <p:spPr>
          <a:xfrm>
            <a:off x="1156335" y="433006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nvSpPr>
        <p:spPr>
          <a:xfrm>
            <a:off x="2753162" y="1593388"/>
            <a:ext cx="1005403" cy="338554"/>
          </a:xfrm>
          <a:prstGeom prst="rect">
            <a:avLst/>
          </a:prstGeom>
          <a:noFill/>
        </p:spPr>
        <p:txBody>
          <a:bodyPr wrap="none" rtlCol="0">
            <a:spAutoFit/>
          </a:bodyPr>
          <a:lstStyle/>
          <a:p>
            <a:pPr algn="r"/>
            <a:r>
              <a:rPr lang="zh-CN" altLang="en-US" sz="1600" noProof="0" dirty="0" smtClean="0">
                <a:ln>
                  <a:noFill/>
                </a:ln>
                <a:solidFill>
                  <a:schemeClr val="tx1">
                    <a:lumMod val="65000"/>
                    <a:lumOff val="35000"/>
                  </a:schemeClr>
                </a:solidFill>
                <a:uLnTx/>
                <a:uFillTx/>
                <a:ea typeface="微软雅黑" panose="020B050302020402020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393065" y="184213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1259205" y="1631315"/>
            <a:ext cx="2863215" cy="345059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734560" y="1631315"/>
            <a:ext cx="2863215" cy="3450590"/>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8210550" y="1631315"/>
            <a:ext cx="2863215" cy="345059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557655" y="2049953"/>
            <a:ext cx="1114408" cy="369332"/>
          </a:xfrm>
          <a:prstGeom prst="rect">
            <a:avLst/>
          </a:prstGeom>
          <a:noFill/>
        </p:spPr>
        <p:txBody>
          <a:bodyPr wrap="none" rtlCol="0">
            <a:spAutoFit/>
          </a:bodyPr>
          <a:lstStyle/>
          <a:p>
            <a:pPr algn="l"/>
            <a:r>
              <a:rPr lang="zh-CN" altLang="en-US" b="1" noProof="0" dirty="0" smtClean="0">
                <a:ln>
                  <a:noFill/>
                </a:ln>
                <a:solidFill>
                  <a:schemeClr val="bg1"/>
                </a:solidFill>
                <a:uLnTx/>
                <a:uFillTx/>
                <a:ea typeface="微软雅黑" panose="020B050302020402020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16" name="文本框 15"/>
          <p:cNvSpPr txBox="1"/>
          <p:nvPr/>
        </p:nvSpPr>
        <p:spPr>
          <a:xfrm>
            <a:off x="1428750" y="2490470"/>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nvSpPr>
        <p:spPr>
          <a:xfrm>
            <a:off x="4937125" y="2050588"/>
            <a:ext cx="1114408" cy="369332"/>
          </a:xfrm>
          <a:prstGeom prst="rect">
            <a:avLst/>
          </a:prstGeom>
          <a:noFill/>
        </p:spPr>
        <p:txBody>
          <a:bodyPr wrap="none" rtlCol="0">
            <a:spAutoFit/>
          </a:bodyPr>
          <a:lstStyle/>
          <a:p>
            <a:pPr algn="l"/>
            <a:r>
              <a:rPr lang="zh-CN" altLang="en-US" b="1" noProof="0" dirty="0" smtClean="0">
                <a:ln>
                  <a:noFill/>
                </a:ln>
                <a:solidFill>
                  <a:schemeClr val="bg1"/>
                </a:solidFill>
                <a:uLnTx/>
                <a:uFillTx/>
                <a:ea typeface="微软雅黑" panose="020B050302020402020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4808220" y="2491105"/>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9" name="文本框 18"/>
          <p:cNvSpPr txBox="1"/>
          <p:nvPr/>
        </p:nvSpPr>
        <p:spPr>
          <a:xfrm>
            <a:off x="8509000" y="2083608"/>
            <a:ext cx="1114408" cy="369332"/>
          </a:xfrm>
          <a:prstGeom prst="rect">
            <a:avLst/>
          </a:prstGeom>
          <a:noFill/>
        </p:spPr>
        <p:txBody>
          <a:bodyPr wrap="none" rtlCol="0">
            <a:spAutoFit/>
          </a:bodyPr>
          <a:lstStyle/>
          <a:p>
            <a:pPr algn="l"/>
            <a:r>
              <a:rPr lang="zh-CN" altLang="en-US" b="1" noProof="0" dirty="0" smtClean="0">
                <a:ln>
                  <a:noFill/>
                </a:ln>
                <a:solidFill>
                  <a:schemeClr val="bg1"/>
                </a:solidFill>
                <a:uLnTx/>
                <a:uFillTx/>
                <a:ea typeface="微软雅黑" panose="020B050302020402020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20" name="文本框 19"/>
          <p:cNvSpPr txBox="1"/>
          <p:nvPr/>
        </p:nvSpPr>
        <p:spPr>
          <a:xfrm>
            <a:off x="8380095" y="2524125"/>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13" name="文本框 12"/>
          <p:cNvSpPr txBox="1"/>
          <p:nvPr/>
        </p:nvSpPr>
        <p:spPr>
          <a:xfrm>
            <a:off x="1038225" y="3859530"/>
            <a:ext cx="4645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sz="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text.Click here to enter your text.Click here to enter your text.Click here to enter your text.Click here to enter your text.Click here to enter your text.</a:t>
            </a:r>
            <a:endParaRPr lang="zh-CN" altLang="en-US" sz="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04</a:t>
            </a:r>
            <a:endParaRPr lang="en-US" altLang="zh-CN" sz="11500">
              <a:ln>
                <a:solidFill>
                  <a:srgbClr val="383987"/>
                </a:solidFill>
              </a:ln>
              <a:noFill/>
              <a:latin typeface="Agency FB" panose="020B0503020202020204" charset="0"/>
            </a:endParaRPr>
          </a:p>
        </p:txBody>
      </p:sp>
      <p:sp>
        <p:nvSpPr>
          <p:cNvPr id="6" name="文本框 5"/>
          <p:cNvSpPr txBox="1"/>
          <p:nvPr/>
        </p:nvSpPr>
        <p:spPr>
          <a:xfrm>
            <a:off x="1038225" y="3166110"/>
            <a:ext cx="4818380" cy="645160"/>
          </a:xfrm>
          <a:prstGeom prst="rect">
            <a:avLst/>
          </a:prstGeom>
          <a:noFill/>
        </p:spPr>
        <p:txBody>
          <a:bodyPr wrap="square" rtlCol="0">
            <a:spAutoFit/>
          </a:bodyPr>
          <a:lstStyle/>
          <a:p>
            <a:pPr lvl="0" algn="l"/>
            <a:r>
              <a:rPr lang="zh-CN" altLang="en-US" sz="3600" noProof="0" dirty="0">
                <a:ln>
                  <a:noFill/>
                </a:ln>
                <a:solidFill>
                  <a:srgbClr val="383987"/>
                </a:solidFill>
                <a:uLnTx/>
                <a:uFillTx/>
                <a:latin typeface="微软雅黑" panose="020B0503020204020204" charset="-122"/>
                <a:ea typeface="微软雅黑" panose="020B0503020204020204" charset="-122"/>
                <a:sym typeface="+mn-ea"/>
              </a:rPr>
              <a:t>单击此处输入您的文本</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1"/>
          <p:cNvGrpSpPr/>
          <p:nvPr/>
        </p:nvGrpSpPr>
        <p:grpSpPr>
          <a:xfrm>
            <a:off x="4287687" y="1044292"/>
            <a:ext cx="3473610" cy="4637688"/>
            <a:chOff x="4405038" y="1368263"/>
            <a:chExt cx="3473649" cy="4637619"/>
          </a:xfrm>
        </p:grpSpPr>
        <p:grpSp>
          <p:nvGrpSpPr>
            <p:cNvPr id="38" name="Group 118"/>
            <p:cNvGrpSpPr/>
            <p:nvPr/>
          </p:nvGrpSpPr>
          <p:grpSpPr>
            <a:xfrm>
              <a:off x="5614772" y="3646594"/>
              <a:ext cx="875232" cy="2359288"/>
              <a:chOff x="5588618" y="3680520"/>
              <a:chExt cx="988675" cy="1941036"/>
            </a:xfrm>
            <a:solidFill>
              <a:schemeClr val="accent5"/>
            </a:solidFill>
          </p:grpSpPr>
          <p:cxnSp>
            <p:nvCxnSpPr>
              <p:cNvPr id="45" name="Straight Connector 119"/>
              <p:cNvCxnSpPr/>
              <p:nvPr/>
            </p:nvCxnSpPr>
            <p:spPr>
              <a:xfrm>
                <a:off x="5616754" y="3786455"/>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120"/>
              <p:cNvCxnSpPr/>
              <p:nvPr/>
            </p:nvCxnSpPr>
            <p:spPr>
              <a:xfrm>
                <a:off x="6525816" y="3783820"/>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121"/>
              <p:cNvCxnSpPr/>
              <p:nvPr/>
            </p:nvCxnSpPr>
            <p:spPr>
              <a:xfrm>
                <a:off x="5833054" y="3682011"/>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122"/>
              <p:cNvCxnSpPr/>
              <p:nvPr/>
            </p:nvCxnSpPr>
            <p:spPr>
              <a:xfrm>
                <a:off x="6328716" y="3680520"/>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Freeform: Shape 123"/>
              <p:cNvSpPr>
                <a:spLocks noChangeAspect="1"/>
              </p:cNvSpPr>
              <p:nvPr/>
            </p:nvSpPr>
            <p:spPr bwMode="auto">
              <a:xfrm>
                <a:off x="5588618" y="4770963"/>
                <a:ext cx="988675" cy="850593"/>
              </a:xfrm>
              <a:custGeom>
                <a:avLst/>
                <a:gdLst>
                  <a:gd name="T0" fmla="*/ 2 w 226"/>
                  <a:gd name="T1" fmla="*/ 61 h 195"/>
                  <a:gd name="T2" fmla="*/ 56 w 226"/>
                  <a:gd name="T3" fmla="*/ 128 h 195"/>
                  <a:gd name="T4" fmla="*/ 56 w 226"/>
                  <a:gd name="T5" fmla="*/ 128 h 195"/>
                  <a:gd name="T6" fmla="*/ 108 w 226"/>
                  <a:gd name="T7" fmla="*/ 192 h 195"/>
                  <a:gd name="T8" fmla="*/ 113 w 226"/>
                  <a:gd name="T9" fmla="*/ 195 h 195"/>
                  <a:gd name="T10" fmla="*/ 119 w 226"/>
                  <a:gd name="T11" fmla="*/ 192 h 195"/>
                  <a:gd name="T12" fmla="*/ 171 w 226"/>
                  <a:gd name="T13" fmla="*/ 128 h 195"/>
                  <a:gd name="T14" fmla="*/ 171 w 226"/>
                  <a:gd name="T15" fmla="*/ 128 h 195"/>
                  <a:gd name="T16" fmla="*/ 224 w 226"/>
                  <a:gd name="T17" fmla="*/ 61 h 195"/>
                  <a:gd name="T18" fmla="*/ 225 w 226"/>
                  <a:gd name="T19" fmla="*/ 54 h 195"/>
                  <a:gd name="T20" fmla="*/ 219 w 226"/>
                  <a:gd name="T21" fmla="*/ 49 h 195"/>
                  <a:gd name="T22" fmla="*/ 178 w 226"/>
                  <a:gd name="T23" fmla="*/ 7 h 195"/>
                  <a:gd name="T24" fmla="*/ 177 w 226"/>
                  <a:gd name="T25" fmla="*/ 5 h 195"/>
                  <a:gd name="T26" fmla="*/ 169 w 226"/>
                  <a:gd name="T27" fmla="*/ 1 h 195"/>
                  <a:gd name="T28" fmla="*/ 166 w 226"/>
                  <a:gd name="T29" fmla="*/ 2 h 195"/>
                  <a:gd name="T30" fmla="*/ 163 w 226"/>
                  <a:gd name="T31" fmla="*/ 7 h 195"/>
                  <a:gd name="T32" fmla="*/ 113 w 226"/>
                  <a:gd name="T33" fmla="*/ 50 h 195"/>
                  <a:gd name="T34" fmla="*/ 64 w 226"/>
                  <a:gd name="T35" fmla="*/ 7 h 195"/>
                  <a:gd name="T36" fmla="*/ 56 w 226"/>
                  <a:gd name="T37" fmla="*/ 1 h 195"/>
                  <a:gd name="T38" fmla="*/ 56 w 226"/>
                  <a:gd name="T39" fmla="*/ 1 h 195"/>
                  <a:gd name="T40" fmla="*/ 53 w 226"/>
                  <a:gd name="T41" fmla="*/ 2 h 195"/>
                  <a:gd name="T42" fmla="*/ 50 w 226"/>
                  <a:gd name="T43" fmla="*/ 5 h 195"/>
                  <a:gd name="T44" fmla="*/ 49 w 226"/>
                  <a:gd name="T45" fmla="*/ 7 h 195"/>
                  <a:gd name="T46" fmla="*/ 7 w 226"/>
                  <a:gd name="T47" fmla="*/ 49 h 195"/>
                  <a:gd name="T48" fmla="*/ 1 w 226"/>
                  <a:gd name="T49" fmla="*/ 54 h 195"/>
                  <a:gd name="T50" fmla="*/ 2 w 226"/>
                  <a:gd name="T51" fmla="*/ 61 h 195"/>
                  <a:gd name="T52" fmla="*/ 75 w 226"/>
                  <a:gd name="T53" fmla="*/ 128 h 195"/>
                  <a:gd name="T54" fmla="*/ 152 w 226"/>
                  <a:gd name="T55" fmla="*/ 128 h 195"/>
                  <a:gd name="T56" fmla="*/ 113 w 226"/>
                  <a:gd name="T57" fmla="*/ 175 h 195"/>
                  <a:gd name="T58" fmla="*/ 75 w 226"/>
                  <a:gd name="T59" fmla="*/ 12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6" h="195">
                    <a:moveTo>
                      <a:pt x="2" y="61"/>
                    </a:moveTo>
                    <a:cubicBezTo>
                      <a:pt x="56" y="128"/>
                      <a:pt x="56" y="128"/>
                      <a:pt x="56" y="128"/>
                    </a:cubicBezTo>
                    <a:cubicBezTo>
                      <a:pt x="56" y="128"/>
                      <a:pt x="56" y="128"/>
                      <a:pt x="56" y="128"/>
                    </a:cubicBezTo>
                    <a:cubicBezTo>
                      <a:pt x="108" y="192"/>
                      <a:pt x="108" y="192"/>
                      <a:pt x="108" y="192"/>
                    </a:cubicBezTo>
                    <a:cubicBezTo>
                      <a:pt x="109" y="194"/>
                      <a:pt x="111" y="195"/>
                      <a:pt x="113" y="195"/>
                    </a:cubicBezTo>
                    <a:cubicBezTo>
                      <a:pt x="116" y="195"/>
                      <a:pt x="118" y="194"/>
                      <a:pt x="119" y="192"/>
                    </a:cubicBezTo>
                    <a:cubicBezTo>
                      <a:pt x="171" y="128"/>
                      <a:pt x="171" y="128"/>
                      <a:pt x="171" y="128"/>
                    </a:cubicBezTo>
                    <a:cubicBezTo>
                      <a:pt x="171" y="128"/>
                      <a:pt x="171" y="128"/>
                      <a:pt x="171" y="128"/>
                    </a:cubicBezTo>
                    <a:cubicBezTo>
                      <a:pt x="224" y="61"/>
                      <a:pt x="224" y="61"/>
                      <a:pt x="224" y="61"/>
                    </a:cubicBezTo>
                    <a:cubicBezTo>
                      <a:pt x="226" y="59"/>
                      <a:pt x="226" y="56"/>
                      <a:pt x="225" y="54"/>
                    </a:cubicBezTo>
                    <a:cubicBezTo>
                      <a:pt x="224" y="51"/>
                      <a:pt x="222" y="50"/>
                      <a:pt x="219" y="49"/>
                    </a:cubicBezTo>
                    <a:cubicBezTo>
                      <a:pt x="198" y="46"/>
                      <a:pt x="180" y="29"/>
                      <a:pt x="178" y="7"/>
                    </a:cubicBezTo>
                    <a:cubicBezTo>
                      <a:pt x="178" y="6"/>
                      <a:pt x="177" y="5"/>
                      <a:pt x="177" y="5"/>
                    </a:cubicBezTo>
                    <a:cubicBezTo>
                      <a:pt x="175" y="2"/>
                      <a:pt x="172" y="0"/>
                      <a:pt x="169" y="1"/>
                    </a:cubicBezTo>
                    <a:cubicBezTo>
                      <a:pt x="168" y="1"/>
                      <a:pt x="167" y="1"/>
                      <a:pt x="166" y="2"/>
                    </a:cubicBezTo>
                    <a:cubicBezTo>
                      <a:pt x="164" y="3"/>
                      <a:pt x="163" y="5"/>
                      <a:pt x="163" y="7"/>
                    </a:cubicBezTo>
                    <a:cubicBezTo>
                      <a:pt x="160" y="31"/>
                      <a:pt x="138" y="50"/>
                      <a:pt x="113" y="50"/>
                    </a:cubicBezTo>
                    <a:cubicBezTo>
                      <a:pt x="88" y="50"/>
                      <a:pt x="67" y="31"/>
                      <a:pt x="64" y="7"/>
                    </a:cubicBezTo>
                    <a:cubicBezTo>
                      <a:pt x="63" y="3"/>
                      <a:pt x="60" y="1"/>
                      <a:pt x="56" y="1"/>
                    </a:cubicBezTo>
                    <a:cubicBezTo>
                      <a:pt x="56" y="1"/>
                      <a:pt x="56" y="1"/>
                      <a:pt x="56" y="1"/>
                    </a:cubicBezTo>
                    <a:cubicBezTo>
                      <a:pt x="55" y="1"/>
                      <a:pt x="54" y="1"/>
                      <a:pt x="53" y="2"/>
                    </a:cubicBezTo>
                    <a:cubicBezTo>
                      <a:pt x="51" y="2"/>
                      <a:pt x="50" y="3"/>
                      <a:pt x="50" y="5"/>
                    </a:cubicBezTo>
                    <a:cubicBezTo>
                      <a:pt x="49" y="5"/>
                      <a:pt x="49" y="6"/>
                      <a:pt x="49" y="7"/>
                    </a:cubicBezTo>
                    <a:cubicBezTo>
                      <a:pt x="46" y="29"/>
                      <a:pt x="29" y="46"/>
                      <a:pt x="7" y="49"/>
                    </a:cubicBezTo>
                    <a:cubicBezTo>
                      <a:pt x="4" y="50"/>
                      <a:pt x="2" y="51"/>
                      <a:pt x="1" y="54"/>
                    </a:cubicBezTo>
                    <a:cubicBezTo>
                      <a:pt x="0" y="56"/>
                      <a:pt x="1" y="59"/>
                      <a:pt x="2" y="61"/>
                    </a:cubicBezTo>
                    <a:close/>
                    <a:moveTo>
                      <a:pt x="75" y="128"/>
                    </a:moveTo>
                    <a:cubicBezTo>
                      <a:pt x="101" y="123"/>
                      <a:pt x="126" y="123"/>
                      <a:pt x="152" y="128"/>
                    </a:cubicBezTo>
                    <a:cubicBezTo>
                      <a:pt x="113" y="175"/>
                      <a:pt x="113" y="175"/>
                      <a:pt x="113" y="175"/>
                    </a:cubicBezTo>
                    <a:lnTo>
                      <a:pt x="75" y="128"/>
                    </a:lnTo>
                    <a:close/>
                  </a:path>
                </a:pathLst>
              </a:custGeom>
              <a:solidFill>
                <a:schemeClr val="bg1">
                  <a:lumMod val="65000"/>
                </a:schemeClr>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grpSp>
          <p:nvGrpSpPr>
            <p:cNvPr id="39" name="Group 124"/>
            <p:cNvGrpSpPr>
              <a:grpSpLocks noChangeAspect="1"/>
            </p:cNvGrpSpPr>
            <p:nvPr/>
          </p:nvGrpSpPr>
          <p:grpSpPr>
            <a:xfrm>
              <a:off x="4405038" y="1368263"/>
              <a:ext cx="3473649" cy="2639940"/>
              <a:chOff x="2240403" y="3001584"/>
              <a:chExt cx="3626104" cy="2741391"/>
            </a:xfrm>
          </p:grpSpPr>
          <p:sp>
            <p:nvSpPr>
              <p:cNvPr id="40" name="Freeform: Shape 125"/>
              <p:cNvSpPr/>
              <p:nvPr/>
            </p:nvSpPr>
            <p:spPr>
              <a:xfrm>
                <a:off x="2983489" y="3790960"/>
                <a:ext cx="1952014" cy="1952015"/>
              </a:xfrm>
              <a:custGeom>
                <a:avLst/>
                <a:gdLst>
                  <a:gd name="connsiteX0" fmla="*/ 0 w 1952015"/>
                  <a:gd name="connsiteY0" fmla="*/ 976008 h 1952015"/>
                  <a:gd name="connsiteX1" fmla="*/ 976008 w 1952015"/>
                  <a:gd name="connsiteY1" fmla="*/ 0 h 1952015"/>
                  <a:gd name="connsiteX2" fmla="*/ 1952016 w 1952015"/>
                  <a:gd name="connsiteY2" fmla="*/ 976008 h 1952015"/>
                  <a:gd name="connsiteX3" fmla="*/ 976008 w 1952015"/>
                  <a:gd name="connsiteY3" fmla="*/ 1952016 h 1952015"/>
                  <a:gd name="connsiteX4" fmla="*/ 0 w 1952015"/>
                  <a:gd name="connsiteY4" fmla="*/ 976008 h 19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015" h="1952015">
                    <a:moveTo>
                      <a:pt x="0" y="976008"/>
                    </a:moveTo>
                    <a:cubicBezTo>
                      <a:pt x="0" y="436974"/>
                      <a:pt x="436974" y="0"/>
                      <a:pt x="976008" y="0"/>
                    </a:cubicBezTo>
                    <a:cubicBezTo>
                      <a:pt x="1515042" y="0"/>
                      <a:pt x="1952016" y="436974"/>
                      <a:pt x="1952016" y="976008"/>
                    </a:cubicBezTo>
                    <a:cubicBezTo>
                      <a:pt x="1952016" y="1515042"/>
                      <a:pt x="1515042" y="1952016"/>
                      <a:pt x="976008" y="1952016"/>
                    </a:cubicBezTo>
                    <a:cubicBezTo>
                      <a:pt x="436974" y="1952016"/>
                      <a:pt x="0" y="1515042"/>
                      <a:pt x="0" y="976008"/>
                    </a:cubicBezTo>
                    <a:close/>
                  </a:path>
                </a:pathLst>
              </a:custGeom>
              <a:solidFill>
                <a:srgbClr val="95C1C4"/>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1" name="Freeform: Shape 126"/>
              <p:cNvSpPr/>
              <p:nvPr/>
            </p:nvSpPr>
            <p:spPr>
              <a:xfrm>
                <a:off x="2240403" y="3119262"/>
                <a:ext cx="1419647" cy="1419647"/>
              </a:xfrm>
              <a:custGeom>
                <a:avLst/>
                <a:gdLst>
                  <a:gd name="connsiteX0" fmla="*/ 0 w 1419647"/>
                  <a:gd name="connsiteY0" fmla="*/ 709824 h 1419647"/>
                  <a:gd name="connsiteX1" fmla="*/ 709824 w 1419647"/>
                  <a:gd name="connsiteY1" fmla="*/ 0 h 1419647"/>
                  <a:gd name="connsiteX2" fmla="*/ 1419648 w 1419647"/>
                  <a:gd name="connsiteY2" fmla="*/ 709824 h 1419647"/>
                  <a:gd name="connsiteX3" fmla="*/ 709824 w 1419647"/>
                  <a:gd name="connsiteY3" fmla="*/ 1419648 h 1419647"/>
                  <a:gd name="connsiteX4" fmla="*/ 0 w 1419647"/>
                  <a:gd name="connsiteY4" fmla="*/ 709824 h 1419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47" h="1419647">
                    <a:moveTo>
                      <a:pt x="0" y="709824"/>
                    </a:moveTo>
                    <a:cubicBezTo>
                      <a:pt x="0" y="317799"/>
                      <a:pt x="317799" y="0"/>
                      <a:pt x="709824" y="0"/>
                    </a:cubicBezTo>
                    <a:cubicBezTo>
                      <a:pt x="1101849" y="0"/>
                      <a:pt x="1419648" y="317799"/>
                      <a:pt x="1419648" y="709824"/>
                    </a:cubicBezTo>
                    <a:cubicBezTo>
                      <a:pt x="1419648" y="1101849"/>
                      <a:pt x="1101849" y="1419648"/>
                      <a:pt x="709824" y="1419648"/>
                    </a:cubicBezTo>
                    <a:cubicBezTo>
                      <a:pt x="317799" y="1419648"/>
                      <a:pt x="0" y="1101849"/>
                      <a:pt x="0" y="709824"/>
                    </a:cubicBezTo>
                    <a:close/>
                  </a:path>
                </a:pathLst>
              </a:custGeom>
              <a:solidFill>
                <a:srgbClr val="A099CB"/>
              </a:solidFill>
              <a:ln>
                <a:noFill/>
              </a:ln>
            </p:spPr>
            <p:style>
              <a:lnRef idx="2">
                <a:schemeClr val="lt1">
                  <a:hueOff val="0"/>
                  <a:satOff val="0"/>
                  <a:lumOff val="0"/>
                  <a:alphaOff val="0"/>
                </a:schemeClr>
              </a:lnRef>
              <a:fillRef idx="1">
                <a:schemeClr val="accent2">
                  <a:hueOff val="-716791"/>
                  <a:satOff val="-17266"/>
                  <a:lumOff val="-10387"/>
                  <a:alphaOff val="0"/>
                </a:schemeClr>
              </a:fillRef>
              <a:effectRef idx="0">
                <a:schemeClr val="accent2">
                  <a:hueOff val="-716791"/>
                  <a:satOff val="-17266"/>
                  <a:lumOff val="-10387"/>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2" name="Freeform: Shape 127"/>
              <p:cNvSpPr/>
              <p:nvPr/>
            </p:nvSpPr>
            <p:spPr>
              <a:xfrm>
                <a:off x="4162929" y="3001584"/>
                <a:ext cx="1703578" cy="1703578"/>
              </a:xfrm>
              <a:custGeom>
                <a:avLst/>
                <a:gdLst>
                  <a:gd name="connsiteX0" fmla="*/ 0 w 1390964"/>
                  <a:gd name="connsiteY0" fmla="*/ 695482 h 1390964"/>
                  <a:gd name="connsiteX1" fmla="*/ 695482 w 1390964"/>
                  <a:gd name="connsiteY1" fmla="*/ 0 h 1390964"/>
                  <a:gd name="connsiteX2" fmla="*/ 1390964 w 1390964"/>
                  <a:gd name="connsiteY2" fmla="*/ 695482 h 1390964"/>
                  <a:gd name="connsiteX3" fmla="*/ 695482 w 1390964"/>
                  <a:gd name="connsiteY3" fmla="*/ 1390964 h 1390964"/>
                  <a:gd name="connsiteX4" fmla="*/ 0 w 1390964"/>
                  <a:gd name="connsiteY4" fmla="*/ 695482 h 139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964" h="1390964">
                    <a:moveTo>
                      <a:pt x="146973" y="842454"/>
                    </a:moveTo>
                    <a:cubicBezTo>
                      <a:pt x="65803" y="539522"/>
                      <a:pt x="245577" y="228144"/>
                      <a:pt x="548510" y="146973"/>
                    </a:cubicBezTo>
                    <a:cubicBezTo>
                      <a:pt x="851442" y="65803"/>
                      <a:pt x="1162820" y="245577"/>
                      <a:pt x="1243991" y="548510"/>
                    </a:cubicBezTo>
                    <a:cubicBezTo>
                      <a:pt x="1325161" y="851442"/>
                      <a:pt x="1145387" y="1162820"/>
                      <a:pt x="842454" y="1243991"/>
                    </a:cubicBezTo>
                    <a:cubicBezTo>
                      <a:pt x="539522" y="1325161"/>
                      <a:pt x="228144" y="1145387"/>
                      <a:pt x="146973" y="842454"/>
                    </a:cubicBezTo>
                    <a:close/>
                  </a:path>
                </a:pathLst>
              </a:custGeom>
              <a:solidFill>
                <a:srgbClr val="A099CB"/>
              </a:solidFill>
              <a:ln>
                <a:noFill/>
              </a:ln>
            </p:spPr>
            <p:style>
              <a:lnRef idx="2">
                <a:schemeClr val="lt1">
                  <a:hueOff val="0"/>
                  <a:satOff val="0"/>
                  <a:lumOff val="0"/>
                  <a:alphaOff val="0"/>
                </a:schemeClr>
              </a:lnRef>
              <a:fillRef idx="1">
                <a:schemeClr val="accent2">
                  <a:hueOff val="-1433582"/>
                  <a:satOff val="-34538"/>
                  <a:lumOff val="-20779"/>
                  <a:alphaOff val="0"/>
                </a:schemeClr>
              </a:fillRef>
              <a:effectRef idx="0">
                <a:schemeClr val="accent2">
                  <a:hueOff val="-1433582"/>
                  <a:satOff val="-34538"/>
                  <a:lumOff val="-20779"/>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grpSp>
      <p:sp>
        <p:nvSpPr>
          <p:cNvPr id="8" name="Freeform: Shape 131"/>
          <p:cNvSpPr/>
          <p:nvPr/>
        </p:nvSpPr>
        <p:spPr bwMode="auto">
          <a:xfrm>
            <a:off x="4756150" y="1551940"/>
            <a:ext cx="437515" cy="437515"/>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9" name="Freeform: Shape 132"/>
          <p:cNvSpPr/>
          <p:nvPr/>
        </p:nvSpPr>
        <p:spPr bwMode="auto">
          <a:xfrm>
            <a:off x="6726555" y="1551940"/>
            <a:ext cx="437515" cy="437515"/>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10" name="Freeform: Shape 133"/>
          <p:cNvSpPr/>
          <p:nvPr/>
        </p:nvSpPr>
        <p:spPr bwMode="auto">
          <a:xfrm>
            <a:off x="5641340" y="2523490"/>
            <a:ext cx="568960" cy="568960"/>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3" name="Freeform: Shape 134"/>
          <p:cNvSpPr/>
          <p:nvPr/>
        </p:nvSpPr>
        <p:spPr>
          <a:xfrm>
            <a:off x="5237480" y="3170555"/>
            <a:ext cx="137668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45719" tIns="-1"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endParaRPr lang="zh-CN" altLang="en-US"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12" name="Freeform: Shape 135"/>
          <p:cNvSpPr/>
          <p:nvPr/>
        </p:nvSpPr>
        <p:spPr>
          <a:xfrm>
            <a:off x="4360545" y="2058670"/>
            <a:ext cx="119380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endPar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13" name="Freeform: Shape 136"/>
          <p:cNvSpPr/>
          <p:nvPr/>
        </p:nvSpPr>
        <p:spPr>
          <a:xfrm>
            <a:off x="6332855" y="2058670"/>
            <a:ext cx="119380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endParaRPr lang="zh-CN" altLang="en-US"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nvGrpSpPr>
          <p:cNvPr id="14" name="Group 137"/>
          <p:cNvGrpSpPr/>
          <p:nvPr/>
        </p:nvGrpSpPr>
        <p:grpSpPr>
          <a:xfrm>
            <a:off x="3004185" y="2311400"/>
            <a:ext cx="1444625" cy="951230"/>
            <a:chOff x="3672114" y="2961703"/>
            <a:chExt cx="1188615" cy="782652"/>
          </a:xfrm>
        </p:grpSpPr>
        <p:cxnSp>
          <p:nvCxnSpPr>
            <p:cNvPr id="36" name="Straight Connector 138"/>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139"/>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5" name="Group 140"/>
          <p:cNvGrpSpPr/>
          <p:nvPr/>
        </p:nvGrpSpPr>
        <p:grpSpPr>
          <a:xfrm flipH="1">
            <a:off x="7473950" y="2311400"/>
            <a:ext cx="1444625" cy="951230"/>
            <a:chOff x="3672114" y="2961703"/>
            <a:chExt cx="1188615" cy="782652"/>
          </a:xfrm>
        </p:grpSpPr>
        <p:cxnSp>
          <p:nvCxnSpPr>
            <p:cNvPr id="34" name="Straight Connector 141"/>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142"/>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6" name="Group 143"/>
          <p:cNvGrpSpPr/>
          <p:nvPr/>
        </p:nvGrpSpPr>
        <p:grpSpPr>
          <a:xfrm flipH="1">
            <a:off x="6459855" y="3538220"/>
            <a:ext cx="1444625" cy="951230"/>
            <a:chOff x="3672114" y="2961703"/>
            <a:chExt cx="1188615" cy="782652"/>
          </a:xfrm>
        </p:grpSpPr>
        <p:cxnSp>
          <p:nvCxnSpPr>
            <p:cNvPr id="32" name="Straight Connector 144"/>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145"/>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7" name="Group 146"/>
          <p:cNvGrpSpPr/>
          <p:nvPr/>
        </p:nvGrpSpPr>
        <p:grpSpPr>
          <a:xfrm flipV="1">
            <a:off x="4870450" y="4454525"/>
            <a:ext cx="585470" cy="419735"/>
            <a:chOff x="3672114" y="2961703"/>
            <a:chExt cx="1188615" cy="782652"/>
          </a:xfrm>
        </p:grpSpPr>
        <p:cxnSp>
          <p:nvCxnSpPr>
            <p:cNvPr id="30" name="Straight Connector 147"/>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48"/>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9098915" y="2552873"/>
            <a:ext cx="1005403" cy="338554"/>
          </a:xfrm>
          <a:prstGeom prst="rect">
            <a:avLst/>
          </a:prstGeom>
          <a:noFill/>
        </p:spPr>
        <p:txBody>
          <a:bodyPr wrap="none" rtlCol="0">
            <a:spAutoFit/>
          </a:bodyPr>
          <a:lstStyle/>
          <a:p>
            <a:pPr algn="l"/>
            <a:r>
              <a:rPr lang="zh-CN" altLang="en-US" sz="1600" noProof="0" dirty="0" smtClean="0">
                <a:ln>
                  <a:noFill/>
                </a:ln>
                <a:solidFill>
                  <a:schemeClr val="tx1">
                    <a:lumMod val="65000"/>
                    <a:lumOff val="35000"/>
                  </a:schemeClr>
                </a:solidFill>
                <a:uLnTx/>
                <a:uFillTx/>
                <a:ea typeface="微软雅黑" panose="020B050302020402020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5" name="文本框 4"/>
          <p:cNvSpPr txBox="1"/>
          <p:nvPr/>
        </p:nvSpPr>
        <p:spPr>
          <a:xfrm>
            <a:off x="9098915" y="280162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0" name="文本框 49"/>
          <p:cNvSpPr txBox="1"/>
          <p:nvPr/>
        </p:nvSpPr>
        <p:spPr>
          <a:xfrm>
            <a:off x="8018780" y="4240703"/>
            <a:ext cx="1005403" cy="338554"/>
          </a:xfrm>
          <a:prstGeom prst="rect">
            <a:avLst/>
          </a:prstGeom>
          <a:noFill/>
        </p:spPr>
        <p:txBody>
          <a:bodyPr wrap="none" rtlCol="0">
            <a:spAutoFit/>
          </a:bodyPr>
          <a:lstStyle/>
          <a:p>
            <a:pPr algn="l"/>
            <a:r>
              <a:rPr lang="zh-CN" altLang="en-US" sz="1600" noProof="0" dirty="0" smtClean="0">
                <a:ln>
                  <a:noFill/>
                </a:ln>
                <a:solidFill>
                  <a:schemeClr val="tx1">
                    <a:lumMod val="65000"/>
                    <a:lumOff val="35000"/>
                  </a:schemeClr>
                </a:solidFill>
                <a:uLnTx/>
                <a:uFillTx/>
                <a:ea typeface="微软雅黑" panose="020B050302020402020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51" name="文本框 50"/>
          <p:cNvSpPr txBox="1"/>
          <p:nvPr/>
        </p:nvSpPr>
        <p:spPr>
          <a:xfrm>
            <a:off x="8018780" y="448945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2" name="文本框 51"/>
          <p:cNvSpPr txBox="1"/>
          <p:nvPr/>
        </p:nvSpPr>
        <p:spPr>
          <a:xfrm>
            <a:off x="3553897" y="4143548"/>
            <a:ext cx="1005403" cy="338554"/>
          </a:xfrm>
          <a:prstGeom prst="rect">
            <a:avLst/>
          </a:prstGeom>
          <a:noFill/>
        </p:spPr>
        <p:txBody>
          <a:bodyPr wrap="none" rtlCol="0">
            <a:spAutoFit/>
          </a:bodyPr>
          <a:lstStyle/>
          <a:p>
            <a:pPr algn="r"/>
            <a:r>
              <a:rPr lang="zh-CN" altLang="en-US" sz="1600" noProof="0" dirty="0" smtClean="0">
                <a:ln>
                  <a:noFill/>
                </a:ln>
                <a:solidFill>
                  <a:schemeClr val="tx1">
                    <a:lumMod val="65000"/>
                    <a:lumOff val="35000"/>
                  </a:schemeClr>
                </a:solidFill>
                <a:uLnTx/>
                <a:uFillTx/>
                <a:ea typeface="微软雅黑" panose="020B050302020402020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53" name="文本框 52"/>
          <p:cNvSpPr txBox="1"/>
          <p:nvPr/>
        </p:nvSpPr>
        <p:spPr>
          <a:xfrm>
            <a:off x="1975485" y="4392295"/>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4" name="文本框 53"/>
          <p:cNvSpPr txBox="1"/>
          <p:nvPr/>
        </p:nvSpPr>
        <p:spPr>
          <a:xfrm>
            <a:off x="1871147" y="2641773"/>
            <a:ext cx="1005403" cy="338554"/>
          </a:xfrm>
          <a:prstGeom prst="rect">
            <a:avLst/>
          </a:prstGeom>
          <a:noFill/>
        </p:spPr>
        <p:txBody>
          <a:bodyPr wrap="none" rtlCol="0">
            <a:spAutoFit/>
          </a:bodyPr>
          <a:lstStyle/>
          <a:p>
            <a:pPr algn="r"/>
            <a:r>
              <a:rPr lang="zh-CN" altLang="en-US" sz="1600" noProof="0" dirty="0" smtClean="0">
                <a:ln>
                  <a:noFill/>
                </a:ln>
                <a:solidFill>
                  <a:schemeClr val="tx1">
                    <a:lumMod val="65000"/>
                    <a:lumOff val="35000"/>
                  </a:schemeClr>
                </a:solidFill>
                <a:uLnTx/>
                <a:uFillTx/>
                <a:ea typeface="微软雅黑" panose="020B050302020402020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55" name="文本框 54"/>
          <p:cNvSpPr txBox="1"/>
          <p:nvPr/>
        </p:nvSpPr>
        <p:spPr>
          <a:xfrm>
            <a:off x="292735" y="289052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550670" y="101282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charset="-122"/>
                <a:cs typeface="Oswald Light"/>
                <a:sym typeface="+mn-ea"/>
              </a:rPr>
              <a:t>KEYWORD</a:t>
            </a:r>
            <a:endParaRPr lang="zh-CN" altLang="en-US" dirty="0"/>
          </a:p>
        </p:txBody>
      </p:sp>
      <p:sp>
        <p:nvSpPr>
          <p:cNvPr id="9" name="文本框 8"/>
          <p:cNvSpPr txBox="1"/>
          <p:nvPr/>
        </p:nvSpPr>
        <p:spPr>
          <a:xfrm>
            <a:off x="1550670" y="153543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圆角矩形 9"/>
          <p:cNvSpPr/>
          <p:nvPr/>
        </p:nvSpPr>
        <p:spPr>
          <a:xfrm>
            <a:off x="1550670" y="285813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charset="-122"/>
                <a:cs typeface="Oswald Light"/>
                <a:sym typeface="+mn-ea"/>
              </a:rPr>
              <a:t>KEYWORD</a:t>
            </a:r>
            <a:endParaRPr lang="zh-CN" altLang="en-US" dirty="0"/>
          </a:p>
        </p:txBody>
      </p:sp>
      <p:sp>
        <p:nvSpPr>
          <p:cNvPr id="12" name="文本框 11"/>
          <p:cNvSpPr txBox="1"/>
          <p:nvPr/>
        </p:nvSpPr>
        <p:spPr>
          <a:xfrm>
            <a:off x="1550670" y="338074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圆角矩形 12"/>
          <p:cNvSpPr/>
          <p:nvPr/>
        </p:nvSpPr>
        <p:spPr>
          <a:xfrm>
            <a:off x="1550670" y="470725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charset="-122"/>
                <a:cs typeface="Oswald Light"/>
                <a:sym typeface="+mn-ea"/>
              </a:rPr>
              <a:t>KEYWORD</a:t>
            </a:r>
            <a:endParaRPr lang="zh-CN" altLang="en-US" dirty="0"/>
          </a:p>
        </p:txBody>
      </p:sp>
      <p:sp>
        <p:nvSpPr>
          <p:cNvPr id="14" name="文本框 13"/>
          <p:cNvSpPr txBox="1"/>
          <p:nvPr/>
        </p:nvSpPr>
        <p:spPr>
          <a:xfrm>
            <a:off x="1550670" y="522986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圆角矩形 14"/>
          <p:cNvSpPr/>
          <p:nvPr/>
        </p:nvSpPr>
        <p:spPr>
          <a:xfrm>
            <a:off x="6608445" y="101282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charset="-122"/>
                <a:cs typeface="Oswald Light"/>
                <a:sym typeface="+mn-ea"/>
              </a:rPr>
              <a:t>KEYWORD</a:t>
            </a:r>
            <a:endParaRPr lang="zh-CN" altLang="en-US" dirty="0"/>
          </a:p>
        </p:txBody>
      </p:sp>
      <p:sp>
        <p:nvSpPr>
          <p:cNvPr id="16" name="文本框 15"/>
          <p:cNvSpPr txBox="1"/>
          <p:nvPr/>
        </p:nvSpPr>
        <p:spPr>
          <a:xfrm>
            <a:off x="6608445" y="153543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圆角矩形 16"/>
          <p:cNvSpPr/>
          <p:nvPr/>
        </p:nvSpPr>
        <p:spPr>
          <a:xfrm>
            <a:off x="6608445" y="285813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charset="-122"/>
                <a:cs typeface="Oswald Light"/>
                <a:sym typeface="+mn-ea"/>
              </a:rPr>
              <a:t>KEYWORD</a:t>
            </a:r>
            <a:endParaRPr lang="zh-CN" altLang="en-US" dirty="0"/>
          </a:p>
        </p:txBody>
      </p:sp>
      <p:sp>
        <p:nvSpPr>
          <p:cNvPr id="18" name="文本框 17"/>
          <p:cNvSpPr txBox="1"/>
          <p:nvPr/>
        </p:nvSpPr>
        <p:spPr>
          <a:xfrm>
            <a:off x="6608445" y="338074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9" name="圆角矩形 18"/>
          <p:cNvSpPr/>
          <p:nvPr/>
        </p:nvSpPr>
        <p:spPr>
          <a:xfrm>
            <a:off x="6608445" y="470725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charset="-122"/>
                <a:cs typeface="Oswald Light"/>
                <a:sym typeface="+mn-ea"/>
              </a:rPr>
              <a:t>KEYWORD</a:t>
            </a:r>
            <a:endParaRPr lang="zh-CN" altLang="en-US" dirty="0"/>
          </a:p>
        </p:txBody>
      </p:sp>
      <p:sp>
        <p:nvSpPr>
          <p:cNvPr id="20" name="文本框 19"/>
          <p:cNvSpPr txBox="1"/>
          <p:nvPr/>
        </p:nvSpPr>
        <p:spPr>
          <a:xfrm>
            <a:off x="6608445" y="522986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5165935" y="1761289"/>
            <a:ext cx="1632278"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95C1C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7" name="任意多边形 6"/>
          <p:cNvSpPr/>
          <p:nvPr/>
        </p:nvSpPr>
        <p:spPr>
          <a:xfrm rot="5400000">
            <a:off x="6489435" y="3020508"/>
            <a:ext cx="1632280"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A099CB"/>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8" name="任意多边形 7"/>
          <p:cNvSpPr/>
          <p:nvPr/>
        </p:nvSpPr>
        <p:spPr>
          <a:xfrm rot="10800000">
            <a:off x="5165935" y="4282023"/>
            <a:ext cx="1632278"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95C1C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9" name="任意多边形 8"/>
          <p:cNvSpPr/>
          <p:nvPr/>
        </p:nvSpPr>
        <p:spPr>
          <a:xfrm rot="16200000">
            <a:off x="3819476" y="3020508"/>
            <a:ext cx="1632280"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A099CB"/>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 name="文本框 3"/>
          <p:cNvSpPr txBox="1"/>
          <p:nvPr/>
        </p:nvSpPr>
        <p:spPr>
          <a:xfrm>
            <a:off x="8121015" y="2719243"/>
            <a:ext cx="1005403" cy="338554"/>
          </a:xfrm>
          <a:prstGeom prst="rect">
            <a:avLst/>
          </a:prstGeom>
          <a:noFill/>
        </p:spPr>
        <p:txBody>
          <a:bodyPr wrap="none" rtlCol="0">
            <a:spAutoFit/>
          </a:bodyPr>
          <a:lstStyle/>
          <a:p>
            <a:pPr algn="l"/>
            <a:r>
              <a:rPr lang="zh-CN" altLang="en-US" sz="1600" noProof="0" dirty="0" smtClean="0">
                <a:ln>
                  <a:noFill/>
                </a:ln>
                <a:solidFill>
                  <a:schemeClr val="tx1">
                    <a:lumMod val="65000"/>
                    <a:lumOff val="35000"/>
                  </a:schemeClr>
                </a:solidFill>
                <a:uLnTx/>
                <a:uFillTx/>
                <a:ea typeface="微软雅黑" panose="020B050302020402020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5" name="文本框 4"/>
          <p:cNvSpPr txBox="1"/>
          <p:nvPr/>
        </p:nvSpPr>
        <p:spPr>
          <a:xfrm>
            <a:off x="8121015" y="2967990"/>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nvSpPr>
        <p:spPr>
          <a:xfrm>
            <a:off x="7093585" y="1143808"/>
            <a:ext cx="1005403" cy="338554"/>
          </a:xfrm>
          <a:prstGeom prst="rect">
            <a:avLst/>
          </a:prstGeom>
          <a:noFill/>
        </p:spPr>
        <p:txBody>
          <a:bodyPr wrap="none" rtlCol="0">
            <a:spAutoFit/>
          </a:bodyPr>
          <a:lstStyle/>
          <a:p>
            <a:pPr algn="l"/>
            <a:r>
              <a:rPr lang="zh-CN" altLang="en-US" sz="1600" noProof="0" dirty="0" smtClean="0">
                <a:ln>
                  <a:noFill/>
                </a:ln>
                <a:solidFill>
                  <a:schemeClr val="tx1">
                    <a:lumMod val="65000"/>
                    <a:lumOff val="35000"/>
                  </a:schemeClr>
                </a:solidFill>
                <a:uLnTx/>
                <a:uFillTx/>
                <a:ea typeface="微软雅黑" panose="020B050302020402020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11" name="文本框 10"/>
          <p:cNvSpPr txBox="1"/>
          <p:nvPr/>
        </p:nvSpPr>
        <p:spPr>
          <a:xfrm>
            <a:off x="7093585" y="139255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2937312" y="3260898"/>
            <a:ext cx="1005403" cy="338554"/>
          </a:xfrm>
          <a:prstGeom prst="rect">
            <a:avLst/>
          </a:prstGeom>
          <a:noFill/>
        </p:spPr>
        <p:txBody>
          <a:bodyPr wrap="none" rtlCol="0">
            <a:spAutoFit/>
          </a:bodyPr>
          <a:lstStyle/>
          <a:p>
            <a:pPr algn="r"/>
            <a:r>
              <a:rPr lang="zh-CN" altLang="en-US" sz="1600" noProof="0" dirty="0" smtClean="0">
                <a:ln>
                  <a:noFill/>
                </a:ln>
                <a:solidFill>
                  <a:schemeClr val="tx1">
                    <a:lumMod val="65000"/>
                    <a:lumOff val="35000"/>
                  </a:schemeClr>
                </a:solidFill>
                <a:uLnTx/>
                <a:uFillTx/>
                <a:ea typeface="微软雅黑" panose="020B050302020402020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13" name="文本框 12"/>
          <p:cNvSpPr txBox="1"/>
          <p:nvPr/>
        </p:nvSpPr>
        <p:spPr>
          <a:xfrm>
            <a:off x="391160" y="350964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4039037" y="4850303"/>
            <a:ext cx="1005403" cy="338554"/>
          </a:xfrm>
          <a:prstGeom prst="rect">
            <a:avLst/>
          </a:prstGeom>
          <a:noFill/>
        </p:spPr>
        <p:txBody>
          <a:bodyPr wrap="none" rtlCol="0">
            <a:spAutoFit/>
          </a:bodyPr>
          <a:lstStyle/>
          <a:p>
            <a:pPr algn="r"/>
            <a:r>
              <a:rPr lang="zh-CN" altLang="en-US" sz="1600" noProof="0" dirty="0" smtClean="0">
                <a:ln>
                  <a:noFill/>
                </a:ln>
                <a:solidFill>
                  <a:schemeClr val="tx1">
                    <a:lumMod val="65000"/>
                    <a:lumOff val="35000"/>
                  </a:schemeClr>
                </a:solidFill>
                <a:uLnTx/>
                <a:uFillTx/>
                <a:ea typeface="微软雅黑" panose="020B050302020402020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15" name="文本框 14"/>
          <p:cNvSpPr txBox="1"/>
          <p:nvPr/>
        </p:nvSpPr>
        <p:spPr>
          <a:xfrm>
            <a:off x="1492885" y="5099050"/>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850" y="4242435"/>
            <a:ext cx="12268200" cy="268351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dc8f4ae6f4264a20801ff19a3724294e"/>
          <p:cNvPicPr>
            <a:picLocks noChangeAspect="1"/>
          </p:cNvPicPr>
          <p:nvPr/>
        </p:nvPicPr>
        <p:blipFill>
          <a:blip r:embed="rId1"/>
          <a:stretch>
            <a:fillRect/>
          </a:stretch>
        </p:blipFill>
        <p:spPr>
          <a:xfrm>
            <a:off x="-123190" y="3411855"/>
            <a:ext cx="3779520" cy="3467735"/>
          </a:xfrm>
          <a:prstGeom prst="rect">
            <a:avLst/>
          </a:prstGeom>
        </p:spPr>
      </p:pic>
      <p:sp>
        <p:nvSpPr>
          <p:cNvPr id="4" name="圆角矩形 3"/>
          <p:cNvSpPr/>
          <p:nvPr/>
        </p:nvSpPr>
        <p:spPr>
          <a:xfrm>
            <a:off x="1133475" y="973455"/>
            <a:ext cx="791845" cy="791845"/>
          </a:xfrm>
          <a:prstGeom prst="roundRect">
            <a:avLst/>
          </a:prstGeom>
          <a:noFill/>
          <a:ln>
            <a:solidFill>
              <a:srgbClr val="95C1C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95C1C4"/>
                </a:solidFill>
              </a:rPr>
              <a:t>01</a:t>
            </a:r>
            <a:endParaRPr lang="en-US" altLang="zh-CN" sz="4000">
              <a:solidFill>
                <a:srgbClr val="95C1C4"/>
              </a:solidFill>
            </a:endParaRPr>
          </a:p>
        </p:txBody>
      </p:sp>
      <p:sp>
        <p:nvSpPr>
          <p:cNvPr id="5" name="圆角矩形 4"/>
          <p:cNvSpPr/>
          <p:nvPr/>
        </p:nvSpPr>
        <p:spPr>
          <a:xfrm>
            <a:off x="1133475" y="2486025"/>
            <a:ext cx="791845" cy="791845"/>
          </a:xfrm>
          <a:prstGeom prst="roundRect">
            <a:avLst/>
          </a:prstGeom>
          <a:noFill/>
          <a:ln>
            <a:solidFill>
              <a:srgbClr val="A099CB"/>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A099CB"/>
                </a:solidFill>
              </a:rPr>
              <a:t>02</a:t>
            </a:r>
            <a:endParaRPr lang="en-US" altLang="zh-CN" sz="4000">
              <a:solidFill>
                <a:srgbClr val="A099CB"/>
              </a:solidFill>
            </a:endParaRPr>
          </a:p>
        </p:txBody>
      </p:sp>
      <p:sp>
        <p:nvSpPr>
          <p:cNvPr id="6" name="圆角矩形 5"/>
          <p:cNvSpPr/>
          <p:nvPr/>
        </p:nvSpPr>
        <p:spPr>
          <a:xfrm>
            <a:off x="6611620" y="984885"/>
            <a:ext cx="791845" cy="791845"/>
          </a:xfrm>
          <a:prstGeom prst="roundRect">
            <a:avLst/>
          </a:prstGeom>
          <a:noFill/>
          <a:ln>
            <a:solidFill>
              <a:srgbClr val="A099CB"/>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A099CB"/>
                </a:solidFill>
              </a:rPr>
              <a:t>03</a:t>
            </a:r>
            <a:endParaRPr lang="en-US" altLang="zh-CN" sz="4000">
              <a:solidFill>
                <a:srgbClr val="A099CB"/>
              </a:solidFill>
            </a:endParaRPr>
          </a:p>
        </p:txBody>
      </p:sp>
      <p:sp>
        <p:nvSpPr>
          <p:cNvPr id="7" name="圆角矩形 6"/>
          <p:cNvSpPr/>
          <p:nvPr/>
        </p:nvSpPr>
        <p:spPr>
          <a:xfrm>
            <a:off x="6611620" y="2497455"/>
            <a:ext cx="791845" cy="791845"/>
          </a:xfrm>
          <a:prstGeom prst="roundRect">
            <a:avLst/>
          </a:prstGeom>
          <a:noFill/>
          <a:ln>
            <a:solidFill>
              <a:srgbClr val="95C1C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95C1C4"/>
                </a:solidFill>
              </a:rPr>
              <a:t>04</a:t>
            </a:r>
            <a:endParaRPr lang="en-US" altLang="zh-CN" sz="4000">
              <a:solidFill>
                <a:srgbClr val="95C1C4"/>
              </a:solidFill>
            </a:endParaRPr>
          </a:p>
        </p:txBody>
      </p:sp>
      <p:sp>
        <p:nvSpPr>
          <p:cNvPr id="10" name="文本框 9"/>
          <p:cNvSpPr txBox="1"/>
          <p:nvPr/>
        </p:nvSpPr>
        <p:spPr>
          <a:xfrm>
            <a:off x="2100580" y="973628"/>
            <a:ext cx="1005403" cy="338554"/>
          </a:xfrm>
          <a:prstGeom prst="rect">
            <a:avLst/>
          </a:prstGeom>
          <a:noFill/>
        </p:spPr>
        <p:txBody>
          <a:bodyPr wrap="none" rtlCol="0">
            <a:spAutoFit/>
          </a:bodyPr>
          <a:lstStyle/>
          <a:p>
            <a:pPr algn="l"/>
            <a:r>
              <a:rPr lang="zh-CN" altLang="en-US" sz="1600" noProof="0" dirty="0" smtClean="0">
                <a:ln>
                  <a:noFill/>
                </a:ln>
                <a:solidFill>
                  <a:schemeClr val="tx1">
                    <a:lumMod val="65000"/>
                    <a:lumOff val="35000"/>
                  </a:schemeClr>
                </a:solidFill>
                <a:uLnTx/>
                <a:uFillTx/>
                <a:ea typeface="微软雅黑" panose="020B050302020402020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11" name="文本框 10"/>
          <p:cNvSpPr txBox="1"/>
          <p:nvPr/>
        </p:nvSpPr>
        <p:spPr>
          <a:xfrm>
            <a:off x="2100580" y="122237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100580" y="2486198"/>
            <a:ext cx="1005403" cy="338554"/>
          </a:xfrm>
          <a:prstGeom prst="rect">
            <a:avLst/>
          </a:prstGeom>
          <a:noFill/>
        </p:spPr>
        <p:txBody>
          <a:bodyPr wrap="none" rtlCol="0">
            <a:spAutoFit/>
          </a:bodyPr>
          <a:lstStyle/>
          <a:p>
            <a:pPr algn="l"/>
            <a:r>
              <a:rPr lang="zh-CN" altLang="en-US" sz="1600" noProof="0" dirty="0" smtClean="0">
                <a:ln>
                  <a:noFill/>
                </a:ln>
                <a:solidFill>
                  <a:schemeClr val="tx1">
                    <a:lumMod val="65000"/>
                    <a:lumOff val="35000"/>
                  </a:schemeClr>
                </a:solidFill>
                <a:uLnTx/>
                <a:uFillTx/>
                <a:ea typeface="微软雅黑" panose="020B050302020402020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9" name="文本框 8"/>
          <p:cNvSpPr txBox="1"/>
          <p:nvPr/>
        </p:nvSpPr>
        <p:spPr>
          <a:xfrm>
            <a:off x="2100580" y="273494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7770495" y="985058"/>
            <a:ext cx="1005403" cy="338554"/>
          </a:xfrm>
          <a:prstGeom prst="rect">
            <a:avLst/>
          </a:prstGeom>
          <a:noFill/>
        </p:spPr>
        <p:txBody>
          <a:bodyPr wrap="none" rtlCol="0">
            <a:spAutoFit/>
          </a:bodyPr>
          <a:lstStyle/>
          <a:p>
            <a:pPr algn="l"/>
            <a:r>
              <a:rPr lang="zh-CN" altLang="en-US" sz="1600" noProof="0" dirty="0" smtClean="0">
                <a:ln>
                  <a:noFill/>
                </a:ln>
                <a:solidFill>
                  <a:schemeClr val="tx1">
                    <a:lumMod val="65000"/>
                    <a:lumOff val="35000"/>
                  </a:schemeClr>
                </a:solidFill>
                <a:uLnTx/>
                <a:uFillTx/>
                <a:ea typeface="微软雅黑" panose="020B050302020402020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13" name="文本框 12"/>
          <p:cNvSpPr txBox="1"/>
          <p:nvPr/>
        </p:nvSpPr>
        <p:spPr>
          <a:xfrm>
            <a:off x="7770495" y="123380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7770495" y="2497628"/>
            <a:ext cx="1005403" cy="338554"/>
          </a:xfrm>
          <a:prstGeom prst="rect">
            <a:avLst/>
          </a:prstGeom>
          <a:noFill/>
        </p:spPr>
        <p:txBody>
          <a:bodyPr wrap="none" rtlCol="0">
            <a:spAutoFit/>
          </a:bodyPr>
          <a:lstStyle/>
          <a:p>
            <a:pPr algn="l"/>
            <a:r>
              <a:rPr lang="zh-CN" altLang="en-US" sz="1600" noProof="0" dirty="0" smtClean="0">
                <a:ln>
                  <a:noFill/>
                </a:ln>
                <a:solidFill>
                  <a:schemeClr val="tx1">
                    <a:lumMod val="65000"/>
                    <a:lumOff val="35000"/>
                  </a:schemeClr>
                </a:solidFill>
                <a:uLnTx/>
                <a:uFillTx/>
                <a:ea typeface="微软雅黑" panose="020B050302020402020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15" name="文本框 14"/>
          <p:cNvSpPr txBox="1"/>
          <p:nvPr/>
        </p:nvSpPr>
        <p:spPr>
          <a:xfrm>
            <a:off x="7770495" y="274637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6" name="文本框 15"/>
          <p:cNvSpPr txBox="1"/>
          <p:nvPr/>
        </p:nvSpPr>
        <p:spPr>
          <a:xfrm>
            <a:off x="3943985" y="5019675"/>
            <a:ext cx="7493635" cy="1129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a:p>
            <a:pPr indent="0" algn="l"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37735" y="-588645"/>
            <a:ext cx="12060555" cy="8474075"/>
          </a:xfrm>
          <a:prstGeom prst="rect">
            <a:avLst/>
          </a:prstGeom>
        </p:spPr>
      </p:pic>
      <p:sp>
        <p:nvSpPr>
          <p:cNvPr id="2" name="文本框 1"/>
          <p:cNvSpPr txBox="1"/>
          <p:nvPr/>
        </p:nvSpPr>
        <p:spPr>
          <a:xfrm>
            <a:off x="767080" y="668655"/>
            <a:ext cx="1068705" cy="368300"/>
          </a:xfrm>
          <a:prstGeom prst="rect">
            <a:avLst/>
          </a:prstGeom>
          <a:noFill/>
        </p:spPr>
        <p:txBody>
          <a:bodyPr wrap="none" rtlCol="0">
            <a:spAutoFit/>
          </a:bodyPr>
          <a:p>
            <a:r>
              <a:rPr lang="en-US" altLang="zh-CN"/>
              <a:t>Adaboost</a:t>
            </a:r>
            <a:endParaRPr lang="en-US" altLang="zh-CN"/>
          </a:p>
        </p:txBody>
      </p:sp>
      <p:pic>
        <p:nvPicPr>
          <p:cNvPr id="3" name="图片 2"/>
          <p:cNvPicPr>
            <a:picLocks noChangeAspect="1"/>
          </p:cNvPicPr>
          <p:nvPr/>
        </p:nvPicPr>
        <p:blipFill>
          <a:blip r:embed="rId2"/>
          <a:stretch>
            <a:fillRect/>
          </a:stretch>
        </p:blipFill>
        <p:spPr>
          <a:xfrm>
            <a:off x="2092960" y="1036955"/>
            <a:ext cx="6055360" cy="2372360"/>
          </a:xfrm>
          <a:prstGeom prst="rect">
            <a:avLst/>
          </a:prstGeom>
        </p:spPr>
      </p:pic>
      <p:sp>
        <p:nvSpPr>
          <p:cNvPr id="6" name="文本框 5"/>
          <p:cNvSpPr txBox="1"/>
          <p:nvPr/>
        </p:nvSpPr>
        <p:spPr>
          <a:xfrm>
            <a:off x="767080" y="1362710"/>
            <a:ext cx="1325880" cy="368300"/>
          </a:xfrm>
          <a:prstGeom prst="rect">
            <a:avLst/>
          </a:prstGeom>
          <a:noFill/>
        </p:spPr>
        <p:txBody>
          <a:bodyPr wrap="none" rtlCol="0">
            <a:spAutoFit/>
          </a:bodyPr>
          <a:p>
            <a:r>
              <a:rPr lang="zh-CN" altLang="zh-CN"/>
              <a:t>数学</a:t>
            </a:r>
            <a:r>
              <a:rPr lang="zh-CN" altLang="zh-CN"/>
              <a:t>表达：</a:t>
            </a:r>
            <a:endParaRPr lang="zh-CN" altLang="zh-CN"/>
          </a:p>
        </p:txBody>
      </p:sp>
      <p:sp>
        <p:nvSpPr>
          <p:cNvPr id="9" name="文本框 8"/>
          <p:cNvSpPr txBox="1"/>
          <p:nvPr/>
        </p:nvSpPr>
        <p:spPr>
          <a:xfrm>
            <a:off x="577850" y="3409315"/>
            <a:ext cx="3877945" cy="1753235"/>
          </a:xfrm>
          <a:prstGeom prst="rect">
            <a:avLst/>
          </a:prstGeom>
          <a:noFill/>
        </p:spPr>
        <p:txBody>
          <a:bodyPr wrap="square" rtlCol="0">
            <a:spAutoFit/>
          </a:bodyPr>
          <a:p>
            <a:r>
              <a:rPr lang="zh-CN" altLang="en-US"/>
              <a:t>在每一轮中，分别记录好那些被【当前弱分类器】【正确分类】与【错误分类】的【</a:t>
            </a:r>
            <a:r>
              <a:rPr lang="zh-CN" altLang="en-US"/>
              <a:t>样本】，</a:t>
            </a:r>
            <a:endParaRPr lang="zh-CN" altLang="en-US"/>
          </a:p>
          <a:p>
            <a:r>
              <a:rPr lang="zh-CN" altLang="en-US"/>
              <a:t>在下一轮训练时，提高【错误分类样本】的权值，同时降低【正确分类样本】的权值，用以训练新的弱</a:t>
            </a:r>
            <a:r>
              <a:rPr lang="zh-CN" altLang="en-US"/>
              <a:t>分类器</a:t>
            </a:r>
            <a:endParaRPr lang="zh-CN" altLang="en-US"/>
          </a:p>
        </p:txBody>
      </p:sp>
      <p:sp>
        <p:nvSpPr>
          <p:cNvPr id="10" name="文本框 9"/>
          <p:cNvSpPr txBox="1"/>
          <p:nvPr/>
        </p:nvSpPr>
        <p:spPr>
          <a:xfrm>
            <a:off x="8042910" y="718185"/>
            <a:ext cx="2471420" cy="368300"/>
          </a:xfrm>
          <a:prstGeom prst="rect">
            <a:avLst/>
          </a:prstGeom>
          <a:noFill/>
        </p:spPr>
        <p:txBody>
          <a:bodyPr wrap="square" rtlCol="0">
            <a:spAutoFit/>
          </a:bodyPr>
          <a:p>
            <a:r>
              <a:rPr lang="zh-CN" altLang="en-US"/>
              <a:t>设计</a:t>
            </a:r>
            <a:r>
              <a:rPr lang="zh-CN" altLang="en-US"/>
              <a:t>思路</a:t>
            </a:r>
            <a:endParaRPr lang="zh-CN" altLang="en-US"/>
          </a:p>
        </p:txBody>
      </p:sp>
      <p:pic>
        <p:nvPicPr>
          <p:cNvPr id="11" name="图片 10"/>
          <p:cNvPicPr>
            <a:picLocks noChangeAspect="1"/>
          </p:cNvPicPr>
          <p:nvPr/>
        </p:nvPicPr>
        <p:blipFill>
          <a:blip r:embed="rId3"/>
          <a:stretch>
            <a:fillRect/>
          </a:stretch>
        </p:blipFill>
        <p:spPr>
          <a:xfrm>
            <a:off x="9194165" y="1086485"/>
            <a:ext cx="2997835" cy="2620645"/>
          </a:xfrm>
          <a:prstGeom prst="rect">
            <a:avLst/>
          </a:prstGeom>
        </p:spPr>
      </p:pic>
      <p:sp>
        <p:nvSpPr>
          <p:cNvPr id="12" name="文本框 11"/>
          <p:cNvSpPr txBox="1"/>
          <p:nvPr/>
        </p:nvSpPr>
        <p:spPr>
          <a:xfrm>
            <a:off x="10127615" y="3811270"/>
            <a:ext cx="1554480" cy="368300"/>
          </a:xfrm>
          <a:prstGeom prst="rect">
            <a:avLst/>
          </a:prstGeom>
          <a:noFill/>
        </p:spPr>
        <p:txBody>
          <a:bodyPr wrap="none" rtlCol="0">
            <a:spAutoFit/>
          </a:bodyPr>
          <a:p>
            <a:r>
              <a:rPr lang="zh-CN" altLang="en-US"/>
              <a:t>理解改变</a:t>
            </a:r>
            <a:r>
              <a:rPr lang="zh-CN" altLang="en-US"/>
              <a:t>权值</a:t>
            </a:r>
            <a:endParaRPr lang="zh-CN" altLang="en-US"/>
          </a:p>
        </p:txBody>
      </p:sp>
      <p:sp>
        <p:nvSpPr>
          <p:cNvPr id="13" name="文本框 12"/>
          <p:cNvSpPr txBox="1"/>
          <p:nvPr/>
        </p:nvSpPr>
        <p:spPr>
          <a:xfrm>
            <a:off x="4862830" y="4464050"/>
            <a:ext cx="5440680" cy="645160"/>
          </a:xfrm>
          <a:prstGeom prst="rect">
            <a:avLst/>
          </a:prstGeom>
          <a:noFill/>
        </p:spPr>
        <p:txBody>
          <a:bodyPr wrap="none" rtlCol="0">
            <a:spAutoFit/>
          </a:bodyPr>
          <a:p>
            <a:r>
              <a:rPr lang="zh-CN" altLang="en-US"/>
              <a:t>加权多数表决：加大分类误差率小的弱分类器的</a:t>
            </a:r>
            <a:r>
              <a:rPr lang="zh-CN" altLang="en-US"/>
              <a:t>权值</a:t>
            </a:r>
            <a:endParaRPr lang="zh-CN" altLang="en-US"/>
          </a:p>
          <a:p>
            <a:r>
              <a:rPr lang="en-US" altLang="zh-CN"/>
              <a:t>                               </a:t>
            </a:r>
            <a:r>
              <a:rPr lang="zh-CN" altLang="en-US"/>
              <a:t>减小分类误差率大的弱分类器的</a:t>
            </a:r>
            <a:r>
              <a:rPr lang="zh-CN" altLang="en-US"/>
              <a:t>权值</a:t>
            </a:r>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THANKS</a:t>
            </a:r>
            <a:endParaRPr lang="en-US" altLang="zh-CN" sz="8800" dirty="0">
              <a:ln>
                <a:solidFill>
                  <a:srgbClr val="383987"/>
                </a:solidFill>
              </a:ln>
              <a:noFill/>
              <a:latin typeface="Agency FB" panose="020B0503020202020204" charset="0"/>
            </a:endParaRPr>
          </a:p>
        </p:txBody>
      </p:sp>
      <p:sp>
        <p:nvSpPr>
          <p:cNvPr id="2" name="文本框 1"/>
          <p:cNvSpPr txBox="1"/>
          <p:nvPr/>
        </p:nvSpPr>
        <p:spPr>
          <a:xfrm>
            <a:off x="934085" y="3540760"/>
            <a:ext cx="4176395" cy="460375"/>
          </a:xfrm>
          <a:prstGeom prst="rect">
            <a:avLst/>
          </a:prstGeom>
          <a:noFill/>
        </p:spPr>
        <p:txBody>
          <a:bodyPr wrap="square" rtlCol="0">
            <a:spAutoFit/>
          </a:bodyPr>
          <a:lstStyle/>
          <a:p>
            <a:pPr algn="dist"/>
            <a:r>
              <a:rPr lang="zh-CN" altLang="en-US" sz="2400">
                <a:ln>
                  <a:noFill/>
                </a:ln>
                <a:solidFill>
                  <a:srgbClr val="383987"/>
                </a:solidFill>
                <a:latin typeface="微软雅黑" panose="020B0503020204020204" charset="-122"/>
                <a:ea typeface="微软雅黑" panose="020B0503020204020204" charset="-122"/>
              </a:rPr>
              <a:t>谢谢观看</a:t>
            </a:r>
            <a:endParaRPr lang="zh-CN" altLang="en-US" sz="2400">
              <a:ln>
                <a:noFill/>
              </a:ln>
              <a:solidFill>
                <a:srgbClr val="383987"/>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645160"/>
            <a:ext cx="12060555" cy="8474075"/>
          </a:xfrm>
          <a:prstGeom prst="rect">
            <a:avLst/>
          </a:prstGeom>
        </p:spPr>
      </p:pic>
      <p:sp>
        <p:nvSpPr>
          <p:cNvPr id="2" name="文本框 1"/>
          <p:cNvSpPr txBox="1"/>
          <p:nvPr/>
        </p:nvSpPr>
        <p:spPr>
          <a:xfrm>
            <a:off x="9896475" y="441960"/>
            <a:ext cx="1418590" cy="368300"/>
          </a:xfrm>
          <a:prstGeom prst="rect">
            <a:avLst/>
          </a:prstGeom>
          <a:noFill/>
        </p:spPr>
        <p:txBody>
          <a:bodyPr wrap="square" rtlCol="0">
            <a:spAutoFit/>
          </a:bodyPr>
          <a:p>
            <a:r>
              <a:rPr lang="zh-CN" altLang="en-US"/>
              <a:t>算法</a:t>
            </a:r>
            <a:r>
              <a:rPr lang="zh-CN" altLang="en-US"/>
              <a:t>流程</a:t>
            </a:r>
            <a:endParaRPr lang="zh-CN" altLang="en-US"/>
          </a:p>
        </p:txBody>
      </p:sp>
      <p:sp>
        <p:nvSpPr>
          <p:cNvPr id="3" name="文本框 2"/>
          <p:cNvSpPr txBox="1"/>
          <p:nvPr/>
        </p:nvSpPr>
        <p:spPr>
          <a:xfrm>
            <a:off x="742950" y="371475"/>
            <a:ext cx="1068705" cy="368300"/>
          </a:xfrm>
          <a:prstGeom prst="rect">
            <a:avLst/>
          </a:prstGeom>
          <a:noFill/>
        </p:spPr>
        <p:txBody>
          <a:bodyPr wrap="none" rtlCol="0">
            <a:spAutoFit/>
          </a:bodyPr>
          <a:p>
            <a:r>
              <a:rPr lang="en-US" altLang="zh-CN"/>
              <a:t>Adaboost</a:t>
            </a:r>
            <a:endParaRPr lang="en-US" altLang="zh-CN"/>
          </a:p>
        </p:txBody>
      </p:sp>
      <p:sp>
        <p:nvSpPr>
          <p:cNvPr id="5" name="文本框 4"/>
          <p:cNvSpPr txBox="1"/>
          <p:nvPr/>
        </p:nvSpPr>
        <p:spPr>
          <a:xfrm>
            <a:off x="771525" y="1242695"/>
            <a:ext cx="1554480" cy="368300"/>
          </a:xfrm>
          <a:prstGeom prst="rect">
            <a:avLst/>
          </a:prstGeom>
          <a:noFill/>
        </p:spPr>
        <p:txBody>
          <a:bodyPr wrap="none" rtlCol="0">
            <a:spAutoFit/>
          </a:bodyPr>
          <a:p>
            <a:r>
              <a:rPr lang="zh-CN" altLang="en-US"/>
              <a:t>二分类数据</a:t>
            </a:r>
            <a:r>
              <a:rPr lang="zh-CN" altLang="en-US"/>
              <a:t>集</a:t>
            </a:r>
            <a:endParaRPr lang="zh-CN" altLang="en-US"/>
          </a:p>
        </p:txBody>
      </p:sp>
      <p:sp>
        <p:nvSpPr>
          <p:cNvPr id="6" name="文本框 5"/>
          <p:cNvSpPr txBox="1"/>
          <p:nvPr/>
        </p:nvSpPr>
        <p:spPr>
          <a:xfrm>
            <a:off x="659130" y="2566035"/>
            <a:ext cx="1554480" cy="368300"/>
          </a:xfrm>
          <a:prstGeom prst="rect">
            <a:avLst/>
          </a:prstGeom>
          <a:noFill/>
        </p:spPr>
        <p:txBody>
          <a:bodyPr wrap="none" rtlCol="0">
            <a:spAutoFit/>
          </a:bodyPr>
          <a:p>
            <a:r>
              <a:rPr lang="zh-CN" altLang="en-US"/>
              <a:t>定义基分类</a:t>
            </a:r>
            <a:r>
              <a:rPr lang="zh-CN" altLang="en-US"/>
              <a:t>器</a:t>
            </a:r>
            <a:endParaRPr lang="zh-CN" altLang="en-US"/>
          </a:p>
        </p:txBody>
      </p:sp>
      <p:sp>
        <p:nvSpPr>
          <p:cNvPr id="7" name="文本框 6"/>
          <p:cNvSpPr txBox="1"/>
          <p:nvPr/>
        </p:nvSpPr>
        <p:spPr>
          <a:xfrm>
            <a:off x="742950" y="3763010"/>
            <a:ext cx="1064260" cy="368300"/>
          </a:xfrm>
          <a:prstGeom prst="rect">
            <a:avLst/>
          </a:prstGeom>
          <a:noFill/>
        </p:spPr>
        <p:txBody>
          <a:bodyPr wrap="none" rtlCol="0">
            <a:spAutoFit/>
          </a:bodyPr>
          <a:p>
            <a:r>
              <a:rPr lang="zh-CN" altLang="en-US"/>
              <a:t>循环</a:t>
            </a:r>
            <a:r>
              <a:rPr lang="en-US" altLang="zh-CN"/>
              <a:t>M</a:t>
            </a:r>
            <a:r>
              <a:rPr lang="zh-CN" altLang="en-US"/>
              <a:t>次</a:t>
            </a:r>
            <a:endParaRPr lang="zh-CN" altLang="en-US"/>
          </a:p>
        </p:txBody>
      </p:sp>
      <p:pic>
        <p:nvPicPr>
          <p:cNvPr id="13" name="图片 12"/>
          <p:cNvPicPr>
            <a:picLocks noChangeAspect="1"/>
          </p:cNvPicPr>
          <p:nvPr/>
        </p:nvPicPr>
        <p:blipFill>
          <a:blip r:embed="rId2"/>
          <a:stretch>
            <a:fillRect/>
          </a:stretch>
        </p:blipFill>
        <p:spPr>
          <a:xfrm>
            <a:off x="2628265" y="810260"/>
            <a:ext cx="8831580" cy="1112520"/>
          </a:xfrm>
          <a:prstGeom prst="rect">
            <a:avLst/>
          </a:prstGeom>
        </p:spPr>
      </p:pic>
      <p:pic>
        <p:nvPicPr>
          <p:cNvPr id="14" name="图片 13"/>
          <p:cNvPicPr>
            <a:picLocks noChangeAspect="1"/>
          </p:cNvPicPr>
          <p:nvPr/>
        </p:nvPicPr>
        <p:blipFill>
          <a:blip r:embed="rId3"/>
          <a:stretch>
            <a:fillRect/>
          </a:stretch>
        </p:blipFill>
        <p:spPr>
          <a:xfrm>
            <a:off x="2719070" y="2016760"/>
            <a:ext cx="2097405" cy="1466850"/>
          </a:xfrm>
          <a:prstGeom prst="rect">
            <a:avLst/>
          </a:prstGeom>
        </p:spPr>
      </p:pic>
      <mc:AlternateContent xmlns:mc="http://schemas.openxmlformats.org/markup-compatibility/2006">
        <mc:Choice xmlns:a14="http://schemas.microsoft.com/office/drawing/2010/main" Requires="a14">
          <p:sp>
            <p:nvSpPr>
              <p:cNvPr id="15" name="文本框 14"/>
              <p:cNvSpPr txBox="1"/>
              <p:nvPr/>
            </p:nvSpPr>
            <p:spPr>
              <a:xfrm>
                <a:off x="2213610" y="3763010"/>
                <a:ext cx="4824730" cy="1476375"/>
              </a:xfrm>
              <a:prstGeom prst="rect">
                <a:avLst/>
              </a:prstGeom>
              <a:noFill/>
            </p:spPr>
            <p:txBody>
              <a:bodyPr wrap="square" rtlCol="0">
                <a:spAutoFit/>
              </a:bodyPr>
              <a:p>
                <a:r>
                  <a:rPr lang="en-US" altLang="zh-CN"/>
                  <a:t>1. </a:t>
                </a:r>
                <a:r>
                  <a:rPr lang="zh-CN" altLang="en-US"/>
                  <a:t>初始化</a:t>
                </a:r>
                <a:r>
                  <a:rPr lang="en-US" altLang="zh-CN"/>
                  <a:t>/</a:t>
                </a:r>
                <a:r>
                  <a:rPr lang="zh-CN" altLang="en-US"/>
                  <a:t>更新当前训练数据权值</a:t>
                </a:r>
                <a:r>
                  <a:rPr lang="zh-CN" altLang="en-US"/>
                  <a:t>分布</a:t>
                </a:r>
                <a:endParaRPr lang="zh-CN" altLang="en-US"/>
              </a:p>
              <a:p>
                <a:r>
                  <a:rPr lang="en-US" altLang="zh-CN"/>
                  <a:t>2. </a:t>
                </a:r>
                <a:r>
                  <a:rPr lang="zh-CN" altLang="en-US"/>
                  <a:t>训练当前基分类器</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𝐺</m:t>
                        </m:r>
                      </m:e>
                      <m:sub>
                        <m:r>
                          <a:rPr lang="en-US" altLang="zh-CN" i="1">
                            <a:latin typeface="Cambria Math" panose="02040503050406030204" charset="0"/>
                            <a:cs typeface="Cambria Math" panose="02040503050406030204" charset="0"/>
                          </a:rPr>
                          <m:t>𝑚</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oMath>
                </a14:m>
                <a:endParaRPr lang="en-US" altLang="zh-CN"/>
              </a:p>
              <a:p>
                <a:r>
                  <a:rPr lang="en-US" altLang="zh-CN"/>
                  <a:t>3,. </a:t>
                </a:r>
                <a:r>
                  <a:rPr lang="zh-CN" altLang="en-US"/>
                  <a:t>计算当前基分类器的权值</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𝑎</m:t>
                        </m:r>
                      </m:e>
                      <m:sub>
                        <m:r>
                          <a:rPr lang="en-US" altLang="zh-CN" i="1">
                            <a:latin typeface="Cambria Math" panose="02040503050406030204" charset="0"/>
                            <a:cs typeface="Cambria Math" panose="02040503050406030204" charset="0"/>
                          </a:rPr>
                          <m:t>𝑚</m:t>
                        </m:r>
                      </m:sub>
                    </m:sSub>
                  </m:oMath>
                </a14:m>
                <a:endParaRPr lang="en-US" altLang="zh-CN"/>
              </a:p>
              <a:p>
                <a:r>
                  <a:rPr lang="en-US" altLang="zh-CN"/>
                  <a:t>4. </a:t>
                </a:r>
                <a:r>
                  <a:rPr lang="zh-CN" altLang="en-US"/>
                  <a:t>将</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𝑎</m:t>
                        </m:r>
                      </m:e>
                      <m:sub>
                        <m:r>
                          <a:rPr lang="en-US" altLang="zh-CN" i="1">
                            <a:latin typeface="Cambria Math" panose="02040503050406030204" charset="0"/>
                            <a:cs typeface="Cambria Math" panose="02040503050406030204" charset="0"/>
                          </a:rPr>
                          <m:t>𝑚</m:t>
                        </m:r>
                      </m:sub>
                    </m:sSub>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𝐺</m:t>
                        </m:r>
                      </m:e>
                      <m:sub>
                        <m:r>
                          <a:rPr lang="en-US" altLang="zh-CN" i="1">
                            <a:latin typeface="Cambria Math" panose="02040503050406030204" charset="0"/>
                            <a:cs typeface="Cambria Math" panose="02040503050406030204" charset="0"/>
                          </a:rPr>
                          <m:t>𝑚</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oMath>
                </a14:m>
                <a:r>
                  <a:rPr lang="zh-CN" altLang="en-US"/>
                  <a:t>更新到加法模型</a:t>
                </a:r>
                <a14:m>
                  <m:oMath xmlns:m="http://schemas.openxmlformats.org/officeDocument/2006/math">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oMath>
                </a14:m>
                <a:r>
                  <a:rPr lang="zh-CN" altLang="en-US"/>
                  <a:t>中</a:t>
                </a:r>
                <a:endParaRPr lang="zh-CN" altLang="en-US"/>
              </a:p>
              <a:p>
                <a:r>
                  <a:rPr lang="en-US" altLang="zh-CN"/>
                  <a:t>5. </a:t>
                </a:r>
                <a:r>
                  <a:rPr lang="zh-CN" altLang="en-US"/>
                  <a:t>判断是否满足循环退出的条件</a:t>
                </a:r>
                <a:endParaRPr lang="en-US" altLang="zh-CN"/>
              </a:p>
            </p:txBody>
          </p:sp>
        </mc:Choice>
        <mc:Fallback>
          <p:sp>
            <p:nvSpPr>
              <p:cNvPr id="15" name="文本框 14"/>
              <p:cNvSpPr txBox="1">
                <a:spLocks noRot="1" noChangeAspect="1" noMove="1" noResize="1" noEditPoints="1" noAdjustHandles="1" noChangeArrowheads="1" noChangeShapeType="1" noTextEdit="1"/>
              </p:cNvSpPr>
              <p:nvPr/>
            </p:nvSpPr>
            <p:spPr>
              <a:xfrm>
                <a:off x="2213610" y="3763010"/>
                <a:ext cx="4824730" cy="1476375"/>
              </a:xfrm>
              <a:prstGeom prst="rect">
                <a:avLst/>
              </a:prstGeom>
              <a:blipFill rotWithShape="1">
                <a:blip r:embed="rId4"/>
                <a:stretch>
                  <a:fillRect/>
                </a:stretch>
              </a:blipFill>
            </p:spPr>
            <p:txBody>
              <a:bodyPr/>
              <a:lstStyle/>
              <a:p>
                <a:r>
                  <a:rPr lang="zh-CN" altLang="en-US">
                    <a:noFill/>
                  </a:rPr>
                  <a:t> </a:t>
                </a:r>
              </a:p>
            </p:txBody>
          </p:sp>
        </mc:Fallback>
      </mc:AlternateContent>
      <p:pic>
        <p:nvPicPr>
          <p:cNvPr id="17" name="图片 16"/>
          <p:cNvPicPr>
            <a:picLocks noChangeAspect="1"/>
          </p:cNvPicPr>
          <p:nvPr/>
        </p:nvPicPr>
        <p:blipFill>
          <a:blip r:embed="rId5"/>
          <a:stretch>
            <a:fillRect/>
          </a:stretch>
        </p:blipFill>
        <p:spPr>
          <a:xfrm>
            <a:off x="6438900" y="3638550"/>
            <a:ext cx="5753100" cy="563880"/>
          </a:xfrm>
          <a:prstGeom prst="rect">
            <a:avLst/>
          </a:prstGeom>
        </p:spPr>
      </p:pic>
      <p:pic>
        <p:nvPicPr>
          <p:cNvPr id="18" name="图片 17"/>
          <p:cNvPicPr>
            <a:picLocks noChangeAspect="1"/>
          </p:cNvPicPr>
          <p:nvPr/>
        </p:nvPicPr>
        <p:blipFill>
          <a:blip r:embed="rId6"/>
          <a:stretch>
            <a:fillRect/>
          </a:stretch>
        </p:blipFill>
        <p:spPr>
          <a:xfrm>
            <a:off x="6476365" y="4202430"/>
            <a:ext cx="4983480" cy="876300"/>
          </a:xfrm>
          <a:prstGeom prst="rect">
            <a:avLst/>
          </a:prstGeom>
        </p:spPr>
      </p:pic>
      <p:pic>
        <p:nvPicPr>
          <p:cNvPr id="19" name="图片 18"/>
          <p:cNvPicPr>
            <a:picLocks noChangeAspect="1"/>
          </p:cNvPicPr>
          <p:nvPr/>
        </p:nvPicPr>
        <p:blipFill>
          <a:blip r:embed="rId7"/>
          <a:stretch>
            <a:fillRect/>
          </a:stretch>
        </p:blipFill>
        <p:spPr>
          <a:xfrm>
            <a:off x="6476365" y="5078730"/>
            <a:ext cx="1920240" cy="6477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1660"/>
            <a:ext cx="12060555" cy="8474075"/>
          </a:xfrm>
          <a:prstGeom prst="rect">
            <a:avLst/>
          </a:prstGeom>
        </p:spPr>
      </p:pic>
      <p:sp>
        <p:nvSpPr>
          <p:cNvPr id="3" name="文本框 2"/>
          <p:cNvSpPr txBox="1"/>
          <p:nvPr/>
        </p:nvSpPr>
        <p:spPr>
          <a:xfrm>
            <a:off x="742950" y="371475"/>
            <a:ext cx="1068705" cy="368300"/>
          </a:xfrm>
          <a:prstGeom prst="rect">
            <a:avLst/>
          </a:prstGeom>
          <a:noFill/>
        </p:spPr>
        <p:txBody>
          <a:bodyPr wrap="none" rtlCol="0">
            <a:spAutoFit/>
          </a:bodyPr>
          <a:p>
            <a:r>
              <a:rPr lang="en-US" altLang="zh-CN"/>
              <a:t>Adaboost</a:t>
            </a:r>
            <a:endParaRPr lang="en-US" altLang="zh-CN"/>
          </a:p>
        </p:txBody>
      </p:sp>
      <p:sp>
        <p:nvSpPr>
          <p:cNvPr id="2" name="文本框 1"/>
          <p:cNvSpPr txBox="1"/>
          <p:nvPr/>
        </p:nvSpPr>
        <p:spPr>
          <a:xfrm>
            <a:off x="10066020" y="371475"/>
            <a:ext cx="1418590" cy="368300"/>
          </a:xfrm>
          <a:prstGeom prst="rect">
            <a:avLst/>
          </a:prstGeom>
          <a:noFill/>
        </p:spPr>
        <p:txBody>
          <a:bodyPr wrap="square" rtlCol="0">
            <a:spAutoFit/>
          </a:bodyPr>
          <a:p>
            <a:r>
              <a:rPr lang="zh-CN" altLang="en-US"/>
              <a:t>算法</a:t>
            </a:r>
            <a:r>
              <a:rPr lang="zh-CN" altLang="en-US"/>
              <a:t>流程</a:t>
            </a:r>
            <a:endParaRPr lang="zh-CN" altLang="en-US"/>
          </a:p>
        </p:txBody>
      </p:sp>
      <p:pic>
        <p:nvPicPr>
          <p:cNvPr id="20" name="图片 19"/>
          <p:cNvPicPr>
            <a:picLocks noChangeAspect="1"/>
          </p:cNvPicPr>
          <p:nvPr/>
        </p:nvPicPr>
        <p:blipFill>
          <a:blip r:embed="rId2"/>
          <a:stretch>
            <a:fillRect/>
          </a:stretch>
        </p:blipFill>
        <p:spPr>
          <a:xfrm>
            <a:off x="2322195" y="1164590"/>
            <a:ext cx="4441825" cy="1891030"/>
          </a:xfrm>
          <a:prstGeom prst="rect">
            <a:avLst/>
          </a:prstGeom>
        </p:spPr>
      </p:pic>
      <p:sp>
        <p:nvSpPr>
          <p:cNvPr id="8" name="文本框 7"/>
          <p:cNvSpPr txBox="1"/>
          <p:nvPr/>
        </p:nvSpPr>
        <p:spPr>
          <a:xfrm>
            <a:off x="1157605" y="1242695"/>
            <a:ext cx="701040" cy="368300"/>
          </a:xfrm>
          <a:prstGeom prst="rect">
            <a:avLst/>
          </a:prstGeom>
          <a:noFill/>
        </p:spPr>
        <p:txBody>
          <a:bodyPr wrap="none" rtlCol="0">
            <a:spAutoFit/>
          </a:bodyPr>
          <a:p>
            <a:r>
              <a:rPr lang="zh-CN" altLang="en-US"/>
              <a:t>更新</a:t>
            </a:r>
            <a:r>
              <a:rPr lang="en-US" altLang="zh-CN"/>
              <a:t>:</a:t>
            </a:r>
            <a:endParaRPr lang="en-US" altLang="zh-CN"/>
          </a:p>
        </p:txBody>
      </p:sp>
      <p:pic>
        <p:nvPicPr>
          <p:cNvPr id="9" name="图片 8"/>
          <p:cNvPicPr>
            <a:picLocks noChangeAspect="1"/>
          </p:cNvPicPr>
          <p:nvPr/>
        </p:nvPicPr>
        <p:blipFill>
          <a:blip r:embed="rId3"/>
          <a:stretch>
            <a:fillRect/>
          </a:stretch>
        </p:blipFill>
        <p:spPr>
          <a:xfrm>
            <a:off x="2086610" y="3633470"/>
            <a:ext cx="4130040" cy="123444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2" name="文本框 1"/>
          <p:cNvSpPr txBox="1"/>
          <p:nvPr/>
        </p:nvSpPr>
        <p:spPr>
          <a:xfrm>
            <a:off x="756920" y="431165"/>
            <a:ext cx="1102360" cy="368300"/>
          </a:xfrm>
          <a:prstGeom prst="rect">
            <a:avLst/>
          </a:prstGeom>
          <a:noFill/>
        </p:spPr>
        <p:txBody>
          <a:bodyPr wrap="none" rtlCol="0">
            <a:spAutoFit/>
          </a:bodyPr>
          <a:p>
            <a:r>
              <a:rPr lang="zh-CN" altLang="en-US" b="1"/>
              <a:t>加法模型</a:t>
            </a:r>
            <a:endParaRPr lang="zh-CN" altLang="en-US" b="1"/>
          </a:p>
        </p:txBody>
      </p:sp>
      <p:pic>
        <p:nvPicPr>
          <p:cNvPr id="3" name="图片 2"/>
          <p:cNvPicPr>
            <a:picLocks noChangeAspect="1"/>
          </p:cNvPicPr>
          <p:nvPr/>
        </p:nvPicPr>
        <p:blipFill>
          <a:blip r:embed="rId2"/>
          <a:stretch>
            <a:fillRect/>
          </a:stretch>
        </p:blipFill>
        <p:spPr>
          <a:xfrm>
            <a:off x="3694430" y="1289050"/>
            <a:ext cx="3453765" cy="1093470"/>
          </a:xfrm>
          <a:prstGeom prst="rect">
            <a:avLst/>
          </a:prstGeom>
        </p:spPr>
      </p:pic>
      <p:sp>
        <p:nvSpPr>
          <p:cNvPr id="5" name="文本框 4"/>
          <p:cNvSpPr txBox="1"/>
          <p:nvPr/>
        </p:nvSpPr>
        <p:spPr>
          <a:xfrm>
            <a:off x="1009650" y="1364615"/>
            <a:ext cx="1097280" cy="368300"/>
          </a:xfrm>
          <a:prstGeom prst="rect">
            <a:avLst/>
          </a:prstGeom>
          <a:noFill/>
        </p:spPr>
        <p:txBody>
          <a:bodyPr wrap="none" rtlCol="0">
            <a:spAutoFit/>
          </a:bodyPr>
          <a:p>
            <a:r>
              <a:rPr lang="zh-CN" altLang="en-US"/>
              <a:t>预测</a:t>
            </a:r>
            <a:r>
              <a:rPr lang="zh-CN" altLang="en-US"/>
              <a:t>函数</a:t>
            </a:r>
            <a:endParaRPr lang="zh-CN" altLang="en-US"/>
          </a:p>
        </p:txBody>
      </p:sp>
      <p:sp>
        <p:nvSpPr>
          <p:cNvPr id="7" name="文本框 6"/>
          <p:cNvSpPr txBox="1"/>
          <p:nvPr/>
        </p:nvSpPr>
        <p:spPr>
          <a:xfrm>
            <a:off x="1009650" y="2585720"/>
            <a:ext cx="1097280" cy="368300"/>
          </a:xfrm>
          <a:prstGeom prst="rect">
            <a:avLst/>
          </a:prstGeom>
          <a:noFill/>
        </p:spPr>
        <p:txBody>
          <a:bodyPr wrap="none" rtlCol="0">
            <a:spAutoFit/>
          </a:bodyPr>
          <a:p>
            <a:r>
              <a:rPr lang="zh-CN" altLang="en-US"/>
              <a:t>损失</a:t>
            </a:r>
            <a:r>
              <a:rPr lang="zh-CN" altLang="en-US"/>
              <a:t>函数</a:t>
            </a:r>
            <a:endParaRPr lang="zh-CN" altLang="en-US"/>
          </a:p>
        </p:txBody>
      </p:sp>
      <p:pic>
        <p:nvPicPr>
          <p:cNvPr id="8" name="图片 7"/>
          <p:cNvPicPr>
            <a:picLocks noChangeAspect="1"/>
          </p:cNvPicPr>
          <p:nvPr/>
        </p:nvPicPr>
        <p:blipFill>
          <a:blip r:embed="rId3"/>
          <a:stretch>
            <a:fillRect/>
          </a:stretch>
        </p:blipFill>
        <p:spPr>
          <a:xfrm>
            <a:off x="3446780" y="2622550"/>
            <a:ext cx="876935" cy="295275"/>
          </a:xfrm>
          <a:prstGeom prst="rect">
            <a:avLst/>
          </a:prstGeom>
        </p:spPr>
      </p:pic>
      <p:sp>
        <p:nvSpPr>
          <p:cNvPr id="9" name="文本框 8"/>
          <p:cNvSpPr txBox="1"/>
          <p:nvPr/>
        </p:nvSpPr>
        <p:spPr>
          <a:xfrm>
            <a:off x="2442210" y="2622550"/>
            <a:ext cx="868680" cy="368300"/>
          </a:xfrm>
          <a:prstGeom prst="rect">
            <a:avLst/>
          </a:prstGeom>
          <a:noFill/>
        </p:spPr>
        <p:txBody>
          <a:bodyPr wrap="none" rtlCol="0">
            <a:spAutoFit/>
          </a:bodyPr>
          <a:p>
            <a:r>
              <a:rPr lang="zh-CN" altLang="en-US"/>
              <a:t>自定义</a:t>
            </a:r>
            <a:endParaRPr lang="zh-CN" altLang="en-US"/>
          </a:p>
        </p:txBody>
      </p:sp>
      <p:sp>
        <p:nvSpPr>
          <p:cNvPr id="10" name="文本框 9"/>
          <p:cNvSpPr txBox="1"/>
          <p:nvPr/>
        </p:nvSpPr>
        <p:spPr>
          <a:xfrm>
            <a:off x="3388995" y="3244850"/>
            <a:ext cx="1097280" cy="368300"/>
          </a:xfrm>
          <a:prstGeom prst="rect">
            <a:avLst/>
          </a:prstGeom>
          <a:noFill/>
        </p:spPr>
        <p:txBody>
          <a:bodyPr wrap="none" rtlCol="0">
            <a:spAutoFit/>
          </a:bodyPr>
          <a:p>
            <a:r>
              <a:rPr lang="zh-CN" altLang="en-US"/>
              <a:t>均方误差</a:t>
            </a:r>
            <a:endParaRPr lang="zh-CN" altLang="en-US"/>
          </a:p>
        </p:txBody>
      </p:sp>
      <p:sp>
        <p:nvSpPr>
          <p:cNvPr id="11" name="文本框 10"/>
          <p:cNvSpPr txBox="1"/>
          <p:nvPr/>
        </p:nvSpPr>
        <p:spPr>
          <a:xfrm>
            <a:off x="2556510" y="3244850"/>
            <a:ext cx="640080" cy="368300"/>
          </a:xfrm>
          <a:prstGeom prst="rect">
            <a:avLst/>
          </a:prstGeom>
          <a:noFill/>
        </p:spPr>
        <p:txBody>
          <a:bodyPr wrap="none" rtlCol="0">
            <a:spAutoFit/>
          </a:bodyPr>
          <a:p>
            <a:r>
              <a:rPr lang="zh-CN" altLang="en-US"/>
              <a:t>回归</a:t>
            </a:r>
            <a:endParaRPr lang="zh-CN" altLang="en-US"/>
          </a:p>
        </p:txBody>
      </p:sp>
      <p:sp>
        <p:nvSpPr>
          <p:cNvPr id="12" name="文本框 11"/>
          <p:cNvSpPr txBox="1"/>
          <p:nvPr/>
        </p:nvSpPr>
        <p:spPr>
          <a:xfrm>
            <a:off x="2556510" y="3757930"/>
            <a:ext cx="640080" cy="368300"/>
          </a:xfrm>
          <a:prstGeom prst="rect">
            <a:avLst/>
          </a:prstGeom>
          <a:noFill/>
        </p:spPr>
        <p:txBody>
          <a:bodyPr wrap="none" rtlCol="0">
            <a:spAutoFit/>
          </a:bodyPr>
          <a:p>
            <a:r>
              <a:rPr lang="zh-CN" altLang="en-US"/>
              <a:t>分类</a:t>
            </a:r>
            <a:endParaRPr lang="zh-CN" altLang="en-US"/>
          </a:p>
        </p:txBody>
      </p:sp>
      <p:sp>
        <p:nvSpPr>
          <p:cNvPr id="13" name="文本框 12"/>
          <p:cNvSpPr txBox="1"/>
          <p:nvPr/>
        </p:nvSpPr>
        <p:spPr>
          <a:xfrm>
            <a:off x="3446780" y="3757930"/>
            <a:ext cx="2468880" cy="368300"/>
          </a:xfrm>
          <a:prstGeom prst="rect">
            <a:avLst/>
          </a:prstGeom>
          <a:noFill/>
        </p:spPr>
        <p:txBody>
          <a:bodyPr wrap="none" rtlCol="0">
            <a:spAutoFit/>
          </a:bodyPr>
          <a:p>
            <a:r>
              <a:rPr lang="zh-CN" altLang="en-US"/>
              <a:t>指数函数和交叉熵</a:t>
            </a:r>
            <a:r>
              <a:rPr lang="zh-CN" altLang="en-US"/>
              <a:t>损失</a:t>
            </a:r>
            <a:endParaRPr lang="zh-CN" altLang="en-US"/>
          </a:p>
        </p:txBody>
      </p:sp>
      <p:sp>
        <p:nvSpPr>
          <p:cNvPr id="14" name="文本框 13"/>
          <p:cNvSpPr txBox="1"/>
          <p:nvPr/>
        </p:nvSpPr>
        <p:spPr>
          <a:xfrm>
            <a:off x="1009650" y="4740275"/>
            <a:ext cx="1097280" cy="368300"/>
          </a:xfrm>
          <a:prstGeom prst="rect">
            <a:avLst/>
          </a:prstGeom>
          <a:noFill/>
        </p:spPr>
        <p:txBody>
          <a:bodyPr wrap="none" rtlCol="0">
            <a:spAutoFit/>
          </a:bodyPr>
          <a:p>
            <a:r>
              <a:rPr lang="zh-CN" altLang="en-US"/>
              <a:t>优化</a:t>
            </a:r>
            <a:r>
              <a:rPr lang="zh-CN" altLang="en-US"/>
              <a:t>方法</a:t>
            </a:r>
            <a:endParaRPr lang="zh-CN" altLang="en-US"/>
          </a:p>
        </p:txBody>
      </p:sp>
      <p:sp>
        <p:nvSpPr>
          <p:cNvPr id="15" name="文本框 14"/>
          <p:cNvSpPr txBox="1"/>
          <p:nvPr/>
        </p:nvSpPr>
        <p:spPr>
          <a:xfrm>
            <a:off x="2357755" y="4740275"/>
            <a:ext cx="1097280" cy="368300"/>
          </a:xfrm>
          <a:prstGeom prst="rect">
            <a:avLst/>
          </a:prstGeom>
          <a:noFill/>
        </p:spPr>
        <p:txBody>
          <a:bodyPr wrap="none" rtlCol="0">
            <a:spAutoFit/>
          </a:bodyPr>
          <a:p>
            <a:r>
              <a:rPr lang="zh-CN" altLang="en-US"/>
              <a:t>前向分</a:t>
            </a:r>
            <a:r>
              <a:rPr lang="zh-CN" altLang="en-US"/>
              <a:t>步</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2" name="文本框 1"/>
          <p:cNvSpPr txBox="1"/>
          <p:nvPr/>
        </p:nvSpPr>
        <p:spPr>
          <a:xfrm>
            <a:off x="1325880" y="414020"/>
            <a:ext cx="1097280" cy="368300"/>
          </a:xfrm>
          <a:prstGeom prst="rect">
            <a:avLst/>
          </a:prstGeom>
          <a:noFill/>
        </p:spPr>
        <p:txBody>
          <a:bodyPr wrap="none" rtlCol="0">
            <a:spAutoFit/>
          </a:bodyPr>
          <a:p>
            <a:r>
              <a:rPr lang="zh-CN" altLang="en-US"/>
              <a:t>前向</a:t>
            </a:r>
            <a:r>
              <a:rPr lang="zh-CN" altLang="en-US"/>
              <a:t>分布</a:t>
            </a:r>
            <a:endParaRPr lang="zh-CN" altLang="en-US"/>
          </a:p>
        </p:txBody>
      </p:sp>
      <p:pic>
        <p:nvPicPr>
          <p:cNvPr id="3" name="图片 2"/>
          <p:cNvPicPr>
            <a:picLocks noChangeAspect="1"/>
          </p:cNvPicPr>
          <p:nvPr/>
        </p:nvPicPr>
        <p:blipFill>
          <a:blip r:embed="rId2"/>
          <a:stretch>
            <a:fillRect/>
          </a:stretch>
        </p:blipFill>
        <p:spPr>
          <a:xfrm>
            <a:off x="1677035" y="1223010"/>
            <a:ext cx="5974080" cy="4229100"/>
          </a:xfrm>
          <a:prstGeom prst="rect">
            <a:avLst/>
          </a:prstGeom>
        </p:spPr>
      </p:pic>
      <p:pic>
        <p:nvPicPr>
          <p:cNvPr id="5" name="图片 4"/>
          <p:cNvPicPr>
            <a:picLocks noChangeAspect="1"/>
          </p:cNvPicPr>
          <p:nvPr/>
        </p:nvPicPr>
        <p:blipFill>
          <a:blip r:embed="rId3"/>
          <a:stretch>
            <a:fillRect/>
          </a:stretch>
        </p:blipFill>
        <p:spPr>
          <a:xfrm>
            <a:off x="6684010" y="2439035"/>
            <a:ext cx="1813560" cy="44958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1660"/>
            <a:ext cx="12060555" cy="8474075"/>
          </a:xfrm>
          <a:prstGeom prst="rect">
            <a:avLst/>
          </a:prstGeom>
        </p:spPr>
      </p:pic>
      <p:pic>
        <p:nvPicPr>
          <p:cNvPr id="3" name="图片 2"/>
          <p:cNvPicPr>
            <a:picLocks noChangeAspect="1"/>
          </p:cNvPicPr>
          <p:nvPr/>
        </p:nvPicPr>
        <p:blipFill>
          <a:blip r:embed="rId2"/>
          <a:stretch>
            <a:fillRect/>
          </a:stretch>
        </p:blipFill>
        <p:spPr>
          <a:xfrm>
            <a:off x="6934835" y="719455"/>
            <a:ext cx="3909060" cy="1798320"/>
          </a:xfrm>
          <a:prstGeom prst="rect">
            <a:avLst/>
          </a:prstGeom>
        </p:spPr>
      </p:pic>
      <p:sp>
        <p:nvSpPr>
          <p:cNvPr id="5" name="文本框 4"/>
          <p:cNvSpPr txBox="1"/>
          <p:nvPr/>
        </p:nvSpPr>
        <p:spPr>
          <a:xfrm>
            <a:off x="1220470" y="505460"/>
            <a:ext cx="872490" cy="368300"/>
          </a:xfrm>
          <a:prstGeom prst="rect">
            <a:avLst/>
          </a:prstGeom>
          <a:noFill/>
        </p:spPr>
        <p:txBody>
          <a:bodyPr wrap="none" rtlCol="0">
            <a:spAutoFit/>
          </a:bodyPr>
          <a:p>
            <a:r>
              <a:rPr lang="zh-CN" altLang="en-US" b="1"/>
              <a:t>提升树</a:t>
            </a:r>
            <a:endParaRPr lang="zh-CN" altLang="en-US" b="1"/>
          </a:p>
        </p:txBody>
      </p:sp>
      <p:sp>
        <p:nvSpPr>
          <p:cNvPr id="6" name="文本框 5"/>
          <p:cNvSpPr txBox="1"/>
          <p:nvPr/>
        </p:nvSpPr>
        <p:spPr>
          <a:xfrm>
            <a:off x="5702300" y="1118235"/>
            <a:ext cx="1097280" cy="368300"/>
          </a:xfrm>
          <a:prstGeom prst="rect">
            <a:avLst/>
          </a:prstGeom>
          <a:noFill/>
        </p:spPr>
        <p:txBody>
          <a:bodyPr wrap="none" rtlCol="0">
            <a:spAutoFit/>
          </a:bodyPr>
          <a:p>
            <a:r>
              <a:rPr lang="zh-CN" altLang="en-US"/>
              <a:t>加法</a:t>
            </a:r>
            <a:r>
              <a:rPr lang="zh-CN" altLang="en-US"/>
              <a:t>模型</a:t>
            </a:r>
            <a:endParaRPr lang="zh-CN" altLang="en-US"/>
          </a:p>
        </p:txBody>
      </p:sp>
      <p:sp>
        <p:nvSpPr>
          <p:cNvPr id="8" name="文本框 7"/>
          <p:cNvSpPr txBox="1"/>
          <p:nvPr/>
        </p:nvSpPr>
        <p:spPr>
          <a:xfrm>
            <a:off x="694055" y="1655445"/>
            <a:ext cx="2897505" cy="1476375"/>
          </a:xfrm>
          <a:prstGeom prst="rect">
            <a:avLst/>
          </a:prstGeom>
          <a:noFill/>
        </p:spPr>
        <p:txBody>
          <a:bodyPr wrap="none" rtlCol="0">
            <a:spAutoFit/>
          </a:bodyPr>
          <a:p>
            <a:r>
              <a:rPr lang="zh-CN" altLang="en-US"/>
              <a:t>二分类问题</a:t>
            </a:r>
            <a:r>
              <a:rPr lang="en-US" altLang="zh-CN"/>
              <a:t>: </a:t>
            </a:r>
            <a:r>
              <a:rPr lang="zh-CN" altLang="en-US"/>
              <a:t>分类树</a:t>
            </a:r>
            <a:endParaRPr lang="zh-CN" altLang="en-US"/>
          </a:p>
          <a:p>
            <a:r>
              <a:rPr lang="en-US" altLang="zh-CN"/>
              <a:t>                          </a:t>
            </a:r>
            <a:r>
              <a:rPr lang="zh-CN" altLang="en-US"/>
              <a:t>指数损失</a:t>
            </a:r>
            <a:r>
              <a:rPr lang="zh-CN" altLang="en-US"/>
              <a:t>函数</a:t>
            </a:r>
            <a:endParaRPr lang="zh-CN" altLang="en-US"/>
          </a:p>
          <a:p>
            <a:r>
              <a:rPr lang="en-US" altLang="zh-CN"/>
              <a:t> </a:t>
            </a:r>
            <a:endParaRPr lang="en-US" altLang="zh-CN"/>
          </a:p>
          <a:p>
            <a:r>
              <a:rPr lang="zh-CN" altLang="en-US"/>
              <a:t>相当于</a:t>
            </a:r>
            <a:r>
              <a:rPr lang="en-US" altLang="zh-CN"/>
              <a:t>Adaboost</a:t>
            </a:r>
            <a:r>
              <a:rPr lang="zh-CN" altLang="en-US"/>
              <a:t>的特殊</a:t>
            </a:r>
            <a:r>
              <a:rPr lang="zh-CN" altLang="en-US"/>
              <a:t>情况</a:t>
            </a:r>
            <a:endParaRPr lang="zh-CN" altLang="en-US"/>
          </a:p>
          <a:p>
            <a:r>
              <a:rPr lang="zh-CN" altLang="en-US"/>
              <a:t>因为使用了</a:t>
            </a:r>
            <a:r>
              <a:rPr lang="en-US" altLang="zh-CN"/>
              <a:t> </a:t>
            </a:r>
            <a:r>
              <a:rPr lang="zh-CN" altLang="en-US"/>
              <a:t>指数损失</a:t>
            </a:r>
            <a:r>
              <a:rPr lang="zh-CN" altLang="en-US"/>
              <a:t>函数</a:t>
            </a:r>
            <a:endParaRPr lang="zh-CN" altLang="en-US"/>
          </a:p>
        </p:txBody>
      </p:sp>
      <p:sp>
        <p:nvSpPr>
          <p:cNvPr id="10" name="文本框 9"/>
          <p:cNvSpPr txBox="1"/>
          <p:nvPr/>
        </p:nvSpPr>
        <p:spPr>
          <a:xfrm>
            <a:off x="730250" y="3812540"/>
            <a:ext cx="1325880" cy="368300"/>
          </a:xfrm>
          <a:prstGeom prst="rect">
            <a:avLst/>
          </a:prstGeom>
          <a:noFill/>
        </p:spPr>
        <p:txBody>
          <a:bodyPr wrap="none" rtlCol="0">
            <a:spAutoFit/>
          </a:bodyPr>
          <a:p>
            <a:r>
              <a:rPr lang="zh-CN" altLang="en-US"/>
              <a:t>回归</a:t>
            </a:r>
            <a:r>
              <a:rPr lang="zh-CN" altLang="en-US"/>
              <a:t>问题：</a:t>
            </a:r>
            <a:endParaRPr lang="zh-CN" altLang="en-US"/>
          </a:p>
        </p:txBody>
      </p:sp>
      <p:pic>
        <p:nvPicPr>
          <p:cNvPr id="11" name="图片 10"/>
          <p:cNvPicPr>
            <a:picLocks noChangeAspect="1"/>
          </p:cNvPicPr>
          <p:nvPr/>
        </p:nvPicPr>
        <p:blipFill>
          <a:blip r:embed="rId3"/>
          <a:stretch>
            <a:fillRect/>
          </a:stretch>
        </p:blipFill>
        <p:spPr>
          <a:xfrm>
            <a:off x="2056130" y="3634740"/>
            <a:ext cx="2324100" cy="723900"/>
          </a:xfrm>
          <a:prstGeom prst="rect">
            <a:avLst/>
          </a:prstGeom>
        </p:spPr>
      </p:pic>
      <p:sp>
        <p:nvSpPr>
          <p:cNvPr id="12" name="文本框 11"/>
          <p:cNvSpPr txBox="1"/>
          <p:nvPr/>
        </p:nvSpPr>
        <p:spPr>
          <a:xfrm>
            <a:off x="858520" y="4525010"/>
            <a:ext cx="2520315" cy="368300"/>
          </a:xfrm>
          <a:prstGeom prst="rect">
            <a:avLst/>
          </a:prstGeom>
          <a:noFill/>
        </p:spPr>
        <p:txBody>
          <a:bodyPr wrap="none" rtlCol="0">
            <a:spAutoFit/>
          </a:bodyPr>
          <a:p>
            <a:r>
              <a:rPr lang="zh-CN" altLang="en-US"/>
              <a:t>损失函数</a:t>
            </a:r>
            <a:r>
              <a:rPr lang="en-US" altLang="zh-CN"/>
              <a:t> </a:t>
            </a:r>
            <a:r>
              <a:rPr lang="zh-CN" altLang="en-US"/>
              <a:t>平方损失</a:t>
            </a:r>
            <a:r>
              <a:rPr lang="zh-CN" altLang="en-US"/>
              <a:t>函数</a:t>
            </a:r>
            <a:endParaRPr lang="zh-CN" altLang="en-US"/>
          </a:p>
        </p:txBody>
      </p:sp>
      <p:pic>
        <p:nvPicPr>
          <p:cNvPr id="13" name="图片 12"/>
          <p:cNvPicPr>
            <a:picLocks noChangeAspect="1"/>
          </p:cNvPicPr>
          <p:nvPr/>
        </p:nvPicPr>
        <p:blipFill>
          <a:blip r:embed="rId4"/>
          <a:stretch>
            <a:fillRect/>
          </a:stretch>
        </p:blipFill>
        <p:spPr>
          <a:xfrm>
            <a:off x="3591560" y="4457700"/>
            <a:ext cx="2606040" cy="502920"/>
          </a:xfrm>
          <a:prstGeom prst="rect">
            <a:avLst/>
          </a:prstGeom>
        </p:spPr>
      </p:pic>
      <p:pic>
        <p:nvPicPr>
          <p:cNvPr id="14" name="图片 13"/>
          <p:cNvPicPr>
            <a:picLocks noChangeAspect="1"/>
          </p:cNvPicPr>
          <p:nvPr/>
        </p:nvPicPr>
        <p:blipFill>
          <a:blip r:embed="rId5"/>
          <a:stretch>
            <a:fillRect/>
          </a:stretch>
        </p:blipFill>
        <p:spPr>
          <a:xfrm>
            <a:off x="3591560" y="4960620"/>
            <a:ext cx="3970020" cy="1607820"/>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OGFkZTMwNDhkNWVkOGM2ZTQ0MWY3NTQ0ODVmNDIxOD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18394</Words>
  <Application>WPS 演示</Application>
  <PresentationFormat>宽屏</PresentationFormat>
  <Paragraphs>512</Paragraphs>
  <Slides>40</Slides>
  <Notes>1</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40</vt:i4>
      </vt:variant>
    </vt:vector>
  </HeadingPairs>
  <TitlesOfParts>
    <vt:vector size="65" baseType="lpstr">
      <vt:lpstr>Arial</vt:lpstr>
      <vt:lpstr>宋体</vt:lpstr>
      <vt:lpstr>Wingdings</vt:lpstr>
      <vt:lpstr>Agency FB</vt:lpstr>
      <vt:lpstr>Trebuchet MS</vt:lpstr>
      <vt:lpstr>微软雅黑</vt:lpstr>
      <vt:lpstr>Arial Unicode MS</vt:lpstr>
      <vt:lpstr>Calibri</vt:lpstr>
      <vt:lpstr>Neris Thin</vt:lpstr>
      <vt:lpstr>Segoe Print</vt:lpstr>
      <vt:lpstr>Roboto Light</vt:lpstr>
      <vt:lpstr>Verdana</vt:lpstr>
      <vt:lpstr>Roboto Medium</vt:lpstr>
      <vt:lpstr>Open Sans</vt:lpstr>
      <vt:lpstr>Oswald Light</vt:lpstr>
      <vt:lpstr>Calibri Light</vt:lpstr>
      <vt:lpstr>Arial Unicode MS</vt:lpstr>
      <vt:lpstr>Impact</vt:lpstr>
      <vt:lpstr>微软雅黑 Light</vt:lpstr>
      <vt:lpstr>FontAwesome</vt:lpstr>
      <vt:lpstr>Gill Sans</vt:lpstr>
      <vt:lpstr>ヒラギノ角ゴ ProN W3</vt:lpstr>
      <vt:lpstr>锐字工房云字库细圆GBK</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MaG1ciaN</cp:lastModifiedBy>
  <cp:revision>13</cp:revision>
  <dcterms:created xsi:type="dcterms:W3CDTF">2015-05-05T08:02:00Z</dcterms:created>
  <dcterms:modified xsi:type="dcterms:W3CDTF">2022-09-23T12:49:38Z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F8BBD751CE62409BBB7AB225B0CD9955</vt:lpwstr>
  </property>
</Properties>
</file>