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7" r:id="rId6"/>
    <p:sldId id="260" r:id="rId7"/>
    <p:sldId id="263" r:id="rId8"/>
    <p:sldId id="264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code.m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5" y="1304925"/>
            <a:ext cx="9144000" cy="1172210"/>
          </a:xfrm>
        </p:spPr>
        <p:txBody>
          <a:bodyPr>
            <a:normAutofit fontScale="90000"/>
          </a:bodyPr>
          <a:p>
            <a:r>
              <a:rPr lang="zh-CN" altLang="en-US"/>
              <a:t>凸包问题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1155"/>
            <a:ext cx="9144000" cy="1666875"/>
          </a:xfrm>
        </p:spPr>
        <p:txBody>
          <a:bodyPr/>
          <a:p>
            <a:r>
              <a:rPr lang="zh-CN" altLang="en-US"/>
              <a:t>在平面的一个给定点集合中寻找所有凸包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        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凸集</a:t>
            </a:r>
            <a:r>
              <a:rPr lang="en-US" altLang="zh-CN"/>
              <a:t>(Convex Set)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凸包：每个平面点集都可用凸集去盖住它，所有盖住某个平面点集的凸集的交集就是这个平面点集的凸包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或者可以形象地说：如果把平面上的点集的每个点都插上一根针，然后用一根橡皮筋套在</a:t>
            </a:r>
            <a:r>
              <a:rPr lang="en-US" altLang="zh-CN"/>
              <a:t>           </a:t>
            </a:r>
            <a:r>
              <a:rPr lang="zh-CN" altLang="en-US"/>
              <a:t>这些针外，当橡皮筋收紧时橡皮筋围出的图形就是这个点集的凸包．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点集Q的凸包（convex hull）是指一个最小凸多边形，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满足Q中的点或者在多边形边上或者在其内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165" y="1584325"/>
            <a:ext cx="652462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30" y="4361180"/>
            <a:ext cx="2952750" cy="1490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15"/>
            <a:ext cx="10515600" cy="3676015"/>
          </a:xfrm>
        </p:spPr>
        <p:txBody>
          <a:bodyPr/>
          <a:p>
            <a:r>
              <a:rPr lang="zh-CN" altLang="en-US">
                <a:sym typeface="+mn-ea"/>
              </a:rPr>
              <a:t>定理：任何一个平面点集的凸包是存在且唯一的</a:t>
            </a:r>
            <a:endParaRPr lang="zh-CN" altLang="en-US"/>
          </a:p>
          <a:p>
            <a:r>
              <a:rPr lang="zh-CN" altLang="en-US">
                <a:sym typeface="+mn-ea"/>
              </a:rPr>
              <a:t>证明：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235" y="2004695"/>
            <a:ext cx="81915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判断点相对于线段的方向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通过以下行列式的正负值判断直线与点之间的位置关系，同时数值为点与线段所围成的三角形的面积：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170" y="2785745"/>
            <a:ext cx="59150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分治法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观察凸包可知，点集中相距最远的两个点必定在凸包上。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可通过上述结论划分子问题。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子问题一：求图形的上包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子问题二：求图形的下包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3545840"/>
            <a:ext cx="6701155" cy="2513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2440" y="2458085"/>
            <a:ext cx="83248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核心代码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65" y="1965325"/>
            <a:ext cx="2315210" cy="46348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105535"/>
            <a:ext cx="7223125" cy="817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效率分析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时间复杂度：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空间复杂度：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840" y="1825625"/>
            <a:ext cx="13335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840" y="3838575"/>
            <a:ext cx="1333500" cy="49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Presentation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SimSun</vt:lpstr>
      <vt:lpstr>思源黑体 CN</vt:lpstr>
      <vt:lpstr>Arial Black</vt:lpstr>
      <vt:lpstr>Microsoft YaHei</vt:lpstr>
      <vt:lpstr>Arial Unicode MS</vt:lpstr>
      <vt:lpstr>SimSun</vt:lpstr>
      <vt:lpstr>MalOtf</vt:lpstr>
      <vt:lpstr>Office Theme</vt:lpstr>
      <vt:lpstr>凸包问题</vt:lpstr>
      <vt:lpstr>                                              定义</vt:lpstr>
      <vt:lpstr>PowerPoint 演示文稿</vt:lpstr>
      <vt:lpstr>PowerPoint 演示文稿</vt:lpstr>
      <vt:lpstr>分治法</vt:lpstr>
      <vt:lpstr>运行结果</vt:lpstr>
      <vt:lpstr>核心代码</vt:lpstr>
      <vt:lpstr>效率分析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</dc:creator>
  <cp:lastModifiedBy>maji</cp:lastModifiedBy>
  <cp:revision>9</cp:revision>
  <dcterms:created xsi:type="dcterms:W3CDTF">2022-09-04T19:18:39Z</dcterms:created>
  <dcterms:modified xsi:type="dcterms:W3CDTF">2022-09-04T19:18:39Z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