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7" r:id="rId6"/>
    <p:sldId id="260" r:id="rId7"/>
    <p:sldId id="263" r:id="rId8"/>
    <p:sldId id="264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/Users/mag1cian/dev/researcher/algoclass/main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5" y="1304925"/>
            <a:ext cx="9144000" cy="1172210"/>
          </a:xfrm>
        </p:spPr>
        <p:txBody>
          <a:bodyPr>
            <a:normAutofit fontScale="90000"/>
          </a:bodyPr>
          <a:p>
            <a:r>
              <a:rPr lang="zh-CN" altLang="en-US"/>
              <a:t>凸包问题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1155"/>
            <a:ext cx="9144000" cy="1666875"/>
          </a:xfrm>
        </p:spPr>
        <p:txBody>
          <a:bodyPr/>
          <a:p>
            <a:r>
              <a:rPr lang="zh-CN" altLang="en-US"/>
              <a:t>在平面的一个给定点集合中寻找所有凸包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凸集</a:t>
            </a:r>
            <a:r>
              <a:rPr lang="en-US" altLang="zh-CN"/>
              <a:t>(Convex Set)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凸包：每个平面点集都可用凸集去盖住它，所有盖住某个平面点集的凸集的交集就是这个平面点集的凸包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或者可以形象地说：如果把平面上的点集的每个点都插上一根针，然后用一根橡皮筋套在</a:t>
            </a:r>
            <a:r>
              <a:rPr lang="en-US" altLang="zh-CN"/>
              <a:t>           </a:t>
            </a:r>
            <a:r>
              <a:rPr lang="zh-CN" altLang="en-US"/>
              <a:t>这些针外，当橡皮筋收紧时橡皮筋围出的图形就是这个点集的凸包．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点集Q的凸包（convex hull）是指一个最小凸多边形，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满足Q中的点或者在多边形边上或者在其内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1584325"/>
            <a:ext cx="652462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30" y="4361180"/>
            <a:ext cx="295275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3676015"/>
          </a:xfrm>
        </p:spPr>
        <p:txBody>
          <a:bodyPr/>
          <a:p>
            <a:r>
              <a:rPr lang="zh-CN" altLang="en-US">
                <a:sym typeface="+mn-ea"/>
              </a:rPr>
              <a:t>定理：任何一个平面点集的凸包是存在且唯一的</a:t>
            </a:r>
            <a:endParaRPr lang="zh-CN" altLang="en-US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004695"/>
            <a:ext cx="81915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判断点相对于线段的方向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通过以下行列式的正负值判断直线与点之间的位置关系，同时数值为点与线段所围成的三角形的面积：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170" y="2785745"/>
            <a:ext cx="59150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分治法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观察凸包可知，点集中相距最远的两个点必定在凸包上。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可通过上述结论划分子问题。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子问题一：求图形的上包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子问题二：求图形的下包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3545840"/>
            <a:ext cx="6701155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2440" y="2458085"/>
            <a:ext cx="8324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7945"/>
            <a:ext cx="10514965" cy="1036320"/>
          </a:xfrm>
        </p:spPr>
        <p:txBody>
          <a:bodyPr/>
          <a:p>
            <a:r>
              <a:rPr lang="zh-CN" altLang="en-US">
                <a:hlinkClick r:id="rId1" tooltip="" action="ppaction://hlinkfile"/>
              </a:rPr>
              <a:t>核心代码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809115"/>
            <a:ext cx="232473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850900"/>
            <a:ext cx="9521825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效率分析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时间复杂度：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空间复杂度：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1825625"/>
            <a:ext cx="1333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3838575"/>
            <a:ext cx="13335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SimSun</vt:lpstr>
      <vt:lpstr>汉仪书宋二KW</vt:lpstr>
      <vt:lpstr>Arial Black</vt:lpstr>
      <vt:lpstr>微软雅黑</vt:lpstr>
      <vt:lpstr>汉仪旗黑</vt:lpstr>
      <vt:lpstr>Arial Unicode MS</vt:lpstr>
      <vt:lpstr>SimSun</vt:lpstr>
      <vt:lpstr>Calibri</vt:lpstr>
      <vt:lpstr>Helvetica Neue</vt:lpstr>
      <vt:lpstr>Office Theme</vt:lpstr>
      <vt:lpstr>凸包问题</vt:lpstr>
      <vt:lpstr>                                              定义</vt:lpstr>
      <vt:lpstr>PowerPoint 演示文稿</vt:lpstr>
      <vt:lpstr>判断点相对于线段的方向</vt:lpstr>
      <vt:lpstr>分治法</vt:lpstr>
      <vt:lpstr>运行结果</vt:lpstr>
      <vt:lpstr>核心代码</vt:lpstr>
      <vt:lpstr>效率分析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</dc:creator>
  <cp:lastModifiedBy>mag1cian</cp:lastModifiedBy>
  <cp:revision>10</cp:revision>
  <dcterms:created xsi:type="dcterms:W3CDTF">2022-09-04T20:02:25Z</dcterms:created>
  <dcterms:modified xsi:type="dcterms:W3CDTF">2022-09-04T20:02:25Z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  <property fmtid="{D5CDD505-2E9C-101B-9397-08002B2CF9AE}" pid="3" name="ICV">
    <vt:lpwstr/>
  </property>
</Properties>
</file>