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5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2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7021203" y="709234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 (Real-time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VNF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SFF info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110396" y="400827"/>
            <a:ext cx="1805812" cy="332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3834787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06"/>
            <a:ext cx="783152" cy="11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06"/>
            <a:ext cx="2621147" cy="11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034543" y="888642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008424" y="1608065"/>
            <a:ext cx="929025" cy="263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30053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65157" y="1420317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05"/>
            <a:ext cx="1186622" cy="11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47916" y="1473255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16496" y="5088154"/>
            <a:ext cx="736526" cy="2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13"/>
            <a:ext cx="1440385" cy="112554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173684" y="4510980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008424" y="2705001"/>
            <a:ext cx="1100430" cy="106473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614708" cy="105283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244131" cy="51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05684" y="4171964"/>
            <a:ext cx="2803170" cy="39177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3045649" cy="33901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008424" y="2705001"/>
            <a:ext cx="4256639" cy="33328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34847" y="58215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02518" y="4465851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95CF55C-3762-4D16-8E1C-CF298092C82E}"/>
              </a:ext>
            </a:extLst>
          </p:cNvPr>
          <p:cNvCxnSpPr>
            <a:cxnSpLocks/>
            <a:stCxn id="84" idx="1"/>
            <a:endCxn id="3" idx="3"/>
          </p:cNvCxnSpPr>
          <p:nvPr/>
        </p:nvCxnSpPr>
        <p:spPr>
          <a:xfrm flipH="1" flipV="1">
            <a:off x="6182061" y="2288133"/>
            <a:ext cx="447992" cy="254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7A72F9-DF88-4453-AAAE-22B67E9A0F5E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817071" y="1706361"/>
            <a:ext cx="437039" cy="58431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15131</TotalTime>
  <Words>648</Words>
  <Application>Microsoft Office PowerPoint</Application>
  <PresentationFormat>宽屏</PresentationFormat>
  <Paragraphs>310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1588</cp:revision>
  <dcterms:created xsi:type="dcterms:W3CDTF">2020-05-31T11:14:33Z</dcterms:created>
  <dcterms:modified xsi:type="dcterms:W3CDTF">2020-09-05T10:31:13Z</dcterms:modified>
</cp:coreProperties>
</file>