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Chen" initials="MC" lastIdx="1" clrIdx="0">
    <p:extLst>
      <p:ext uri="{19B8F6BF-5375-455C-9EA6-DF929625EA0E}">
        <p15:presenceInfo xmlns:p15="http://schemas.microsoft.com/office/powerpoint/2012/main" userId="addb661bff41c8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9696" autoAdjust="0"/>
  </p:normalViewPr>
  <p:slideViewPr>
    <p:cSldViewPr snapToGrid="0">
      <p:cViewPr varScale="1">
        <p:scale>
          <a:sx n="61" d="100"/>
          <a:sy n="61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9T20:04:17.565" idx="1">
    <p:pos x="10" y="10"/>
    <p:text>openNF，s6(2018nsdi)，stateless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3D87-5768-427A-94B5-9B57CB2289C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E171-D7C2-43D7-930D-230B723D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SFC = </a:t>
            </a:r>
            <a:r>
              <a:rPr lang="zh-CN" altLang="en-US" dirty="0"/>
              <a:t>服务功能链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提高弹性和健壮性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高鲁棒的多模态网络功能编排方案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提高对突发流量的容忍程度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SFC</a:t>
            </a:r>
            <a:r>
              <a:rPr lang="zh-CN" altLang="en-US" baseline="0" dirty="0"/>
              <a:t>请求</a:t>
            </a:r>
            <a:r>
              <a:rPr lang="en-US" altLang="zh-CN" baseline="0" dirty="0"/>
              <a:t>-》</a:t>
            </a:r>
            <a:r>
              <a:rPr lang="zh-CN" altLang="en-US" baseline="0" dirty="0"/>
              <a:t>服务功能转发图：</a:t>
            </a:r>
            <a:endParaRPr lang="en-US" altLang="zh-CN" baseline="0" dirty="0"/>
          </a:p>
          <a:p>
            <a:r>
              <a:rPr lang="zh-CN" altLang="en-US" baseline="0" dirty="0"/>
              <a:t>考虑</a:t>
            </a:r>
            <a:r>
              <a:rPr lang="en-US" altLang="zh-CN" baseline="0" dirty="0"/>
              <a:t>VNF</a:t>
            </a:r>
            <a:r>
              <a:rPr lang="zh-CN" altLang="en-US" baseline="0" dirty="0"/>
              <a:t>故障，增加备份</a:t>
            </a:r>
            <a:r>
              <a:rPr lang="en-US" altLang="zh-CN" baseline="0" dirty="0"/>
              <a:t>VNF</a:t>
            </a:r>
            <a:r>
              <a:rPr lang="zh-CN" altLang="en-US" baseline="0" dirty="0"/>
              <a:t>，提高</a:t>
            </a:r>
            <a:r>
              <a:rPr lang="en-US" altLang="zh-CN" baseline="0" dirty="0"/>
              <a:t>SFC</a:t>
            </a:r>
            <a:r>
              <a:rPr lang="zh-CN" altLang="en-US" baseline="0" dirty="0"/>
              <a:t>健壮性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）服务功能转发图</a:t>
            </a:r>
            <a:r>
              <a:rPr lang="en-US" altLang="zh-CN" baseline="0" dirty="0"/>
              <a:t>-》</a:t>
            </a:r>
            <a:r>
              <a:rPr lang="zh-CN" altLang="en-US" baseline="0" dirty="0"/>
              <a:t>部署</a:t>
            </a:r>
            <a:r>
              <a:rPr lang="en-US" altLang="zh-CN" baseline="0" dirty="0"/>
              <a:t>VNF</a:t>
            </a:r>
            <a:r>
              <a:rPr lang="zh-CN" altLang="en-US" baseline="0" dirty="0"/>
              <a:t>，构建转发路径：</a:t>
            </a:r>
            <a:endParaRPr lang="en-US" altLang="zh-CN" baseline="0" dirty="0"/>
          </a:p>
          <a:p>
            <a:r>
              <a:rPr lang="zh-CN" altLang="en-US" baseline="0" dirty="0"/>
              <a:t>部署</a:t>
            </a:r>
            <a:r>
              <a:rPr lang="en-US" altLang="zh-CN" baseline="0" dirty="0"/>
              <a:t>VNF</a:t>
            </a:r>
            <a:r>
              <a:rPr lang="zh-CN" altLang="en-US" baseline="0" dirty="0"/>
              <a:t>：考虑可扩展性的部署，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提高对突发流量的容忍程度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aseline="0" dirty="0"/>
              <a:t>转发路径：构建转发路径（直接连起来就行，</a:t>
            </a:r>
            <a:r>
              <a:rPr lang="en-US" altLang="zh-CN" baseline="0" dirty="0"/>
              <a:t>NSH</a:t>
            </a:r>
            <a:r>
              <a:rPr lang="zh-CN" altLang="en-US" baseline="0" dirty="0"/>
              <a:t>）；</a:t>
            </a:r>
            <a:r>
              <a:rPr lang="en-US" altLang="zh-CN" baseline="0" dirty="0"/>
              <a:t>【</a:t>
            </a:r>
            <a:r>
              <a:rPr lang="zh-CN" altLang="en-US" baseline="0" dirty="0"/>
              <a:t>故障保护和快速重建方法</a:t>
            </a:r>
            <a:r>
              <a:rPr lang="en-US" altLang="zh-CN" baseline="0" dirty="0"/>
              <a:t>】</a:t>
            </a:r>
            <a:r>
              <a:rPr lang="zh-CN" altLang="en-US" baseline="0" dirty="0"/>
              <a:t>计算</a:t>
            </a:r>
            <a:r>
              <a:rPr lang="en-US" altLang="zh-CN" baseline="0" dirty="0"/>
              <a:t>SFC</a:t>
            </a:r>
            <a:r>
              <a:rPr lang="zh-CN" altLang="en-US" baseline="0" dirty="0"/>
              <a:t>感知的快速重路由路径，提高弹性；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3</a:t>
            </a:r>
            <a:r>
              <a:rPr lang="zh-CN" altLang="en-US" baseline="0" dirty="0"/>
              <a:t>）流量调度：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EE171-D7C2-43D7-930D-230B723D91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0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9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D6E3-3DB4-4997-8BD0-204FBDA7988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FA86-2CD4-4270-92D4-A2EAAB0B4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ta-nfv/son-examples/tree/master/vnfs/" TargetMode="External"/><Relationship Id="rId2" Type="http://schemas.openxmlformats.org/officeDocument/2006/relationships/hyperlink" Target="https://github.com/sonata-nfv/son-examples/tree/master/vnfs/sonata-fw-vnf-do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" y="1905617"/>
            <a:ext cx="5181600" cy="399792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多模态智慧网络管理运维系统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050" y="2056869"/>
            <a:ext cx="6924713" cy="415806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SFC</a:t>
            </a:r>
            <a:r>
              <a:rPr lang="zh-CN" altLang="en-US" sz="2400" b="1" dirty="0"/>
              <a:t>编排</a:t>
            </a:r>
            <a:endParaRPr lang="en-US" altLang="zh-CN" sz="2400" b="1" dirty="0"/>
          </a:p>
          <a:p>
            <a:pPr lvl="1"/>
            <a:r>
              <a:rPr lang="zh-CN" altLang="en-US" sz="1800" dirty="0"/>
              <a:t>基于</a:t>
            </a:r>
            <a:r>
              <a:rPr lang="en-US" altLang="zh-CN" sz="1800" dirty="0"/>
              <a:t>OpenStack Tacker</a:t>
            </a:r>
            <a:r>
              <a:rPr lang="zh-CN" altLang="en-US" sz="1800" dirty="0"/>
              <a:t>，为用户请求</a:t>
            </a:r>
            <a:r>
              <a:rPr lang="zh-CN" altLang="en-US" sz="1800" b="1" dirty="0"/>
              <a:t>构建服务功能转发图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替换</a:t>
            </a:r>
            <a:r>
              <a:rPr lang="en-US" altLang="zh-CN" sz="1800" dirty="0"/>
              <a:t>Tacker</a:t>
            </a:r>
            <a:r>
              <a:rPr lang="zh-CN" altLang="en-US" sz="1800" dirty="0"/>
              <a:t>的编排算法</a:t>
            </a:r>
            <a:endParaRPr lang="en-US" altLang="zh-CN" sz="1800" dirty="0"/>
          </a:p>
          <a:p>
            <a:pPr lvl="2"/>
            <a:r>
              <a:rPr lang="zh-CN" altLang="en-US" sz="1600" dirty="0"/>
              <a:t>考虑设施可用性和资源限制等，支持功能备份</a:t>
            </a:r>
            <a:endParaRPr lang="en-US" altLang="zh-CN" sz="1600" dirty="0"/>
          </a:p>
          <a:p>
            <a:r>
              <a:rPr lang="en-US" altLang="zh-CN" sz="2400" b="1" dirty="0"/>
              <a:t>VNF</a:t>
            </a:r>
            <a:r>
              <a:rPr lang="zh-CN" altLang="en-US" sz="2400" b="1" dirty="0"/>
              <a:t>部署和路径构建</a:t>
            </a:r>
            <a:endParaRPr lang="en-US" altLang="zh-CN" sz="2400" b="1" dirty="0"/>
          </a:p>
          <a:p>
            <a:pPr lvl="1"/>
            <a:r>
              <a:rPr lang="zh-CN" altLang="en-US" sz="1800" dirty="0"/>
              <a:t>基于</a:t>
            </a:r>
            <a:r>
              <a:rPr lang="en-US" altLang="zh-CN" sz="1800" dirty="0"/>
              <a:t>K8s</a:t>
            </a:r>
            <a:r>
              <a:rPr lang="zh-CN" altLang="en-US" sz="1800" dirty="0"/>
              <a:t>选择恰当的服务器</a:t>
            </a:r>
            <a:r>
              <a:rPr lang="zh-CN" altLang="en-US" sz="1800" b="1" dirty="0"/>
              <a:t>放置服务功能</a:t>
            </a:r>
            <a:r>
              <a:rPr lang="en-US" altLang="zh-CN" sz="1800" dirty="0"/>
              <a:t>(VNF)</a:t>
            </a:r>
          </a:p>
          <a:p>
            <a:pPr lvl="1"/>
            <a:r>
              <a:rPr lang="zh-CN" altLang="en-US" sz="1800" dirty="0"/>
              <a:t>基于</a:t>
            </a:r>
            <a:r>
              <a:rPr lang="en-US" altLang="zh-CN" sz="1800" dirty="0" err="1"/>
              <a:t>OpenDayLight</a:t>
            </a:r>
            <a:r>
              <a:rPr lang="en-US" altLang="zh-CN" sz="1800" dirty="0"/>
              <a:t> </a:t>
            </a:r>
            <a:r>
              <a:rPr lang="zh-CN" altLang="en-US" sz="1800" dirty="0"/>
              <a:t>计算路径，配置</a:t>
            </a:r>
            <a:r>
              <a:rPr lang="en-US" altLang="zh-CN" sz="1800" dirty="0"/>
              <a:t>P4/SDN</a:t>
            </a:r>
            <a:r>
              <a:rPr lang="zh-CN" altLang="en-US" sz="1800" dirty="0"/>
              <a:t>交换机</a:t>
            </a:r>
            <a:r>
              <a:rPr lang="zh-CN" altLang="en-US" sz="1800" b="1" dirty="0"/>
              <a:t>构建路径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修改</a:t>
            </a:r>
            <a:r>
              <a:rPr lang="en-US" altLang="zh-CN" sz="1800" dirty="0"/>
              <a:t>K8s</a:t>
            </a:r>
            <a:r>
              <a:rPr lang="zh-CN" altLang="en-US" sz="1800" dirty="0"/>
              <a:t>的部署算法和</a:t>
            </a:r>
            <a:r>
              <a:rPr lang="en-US" altLang="zh-CN" sz="1800" dirty="0" err="1"/>
              <a:t>OpenDayLight</a:t>
            </a:r>
            <a:r>
              <a:rPr lang="zh-CN" altLang="en-US" sz="1800" dirty="0"/>
              <a:t>的</a:t>
            </a:r>
            <a:r>
              <a:rPr lang="en-US" altLang="zh-CN" sz="1800" dirty="0"/>
              <a:t>SFC</a:t>
            </a:r>
            <a:r>
              <a:rPr lang="zh-CN" altLang="en-US" sz="1800" dirty="0"/>
              <a:t>应用</a:t>
            </a:r>
            <a:endParaRPr lang="en-US" altLang="zh-CN" sz="1800" dirty="0"/>
          </a:p>
          <a:p>
            <a:pPr lvl="2"/>
            <a:r>
              <a:rPr lang="zh-CN" altLang="en-US" sz="1600" dirty="0"/>
              <a:t>考虑流量动态变化，实现快速动态扩展</a:t>
            </a:r>
            <a:endParaRPr lang="en-US" altLang="zh-CN" sz="1600" dirty="0"/>
          </a:p>
          <a:p>
            <a:pPr lvl="2"/>
            <a:r>
              <a:rPr lang="zh-CN" altLang="en-US" sz="1600" dirty="0"/>
              <a:t>考虑服务器和链路故障，实现</a:t>
            </a:r>
            <a:r>
              <a:rPr lang="en-US" altLang="zh-CN" sz="1600" dirty="0"/>
              <a:t>VNF</a:t>
            </a:r>
            <a:r>
              <a:rPr lang="zh-CN" altLang="en-US" sz="1600" dirty="0"/>
              <a:t>快速重映射和快速路径重建</a:t>
            </a:r>
            <a:endParaRPr lang="en-US" altLang="zh-CN" sz="1600" dirty="0"/>
          </a:p>
        </p:txBody>
      </p:sp>
      <p:sp>
        <p:nvSpPr>
          <p:cNvPr id="6" name="圆角矩形 5"/>
          <p:cNvSpPr/>
          <p:nvPr/>
        </p:nvSpPr>
        <p:spPr>
          <a:xfrm>
            <a:off x="465992" y="2576146"/>
            <a:ext cx="4448909" cy="59639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47545" y="3246426"/>
            <a:ext cx="2567355" cy="89827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08452" y="257071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SFC</a:t>
            </a:r>
            <a:r>
              <a:rPr lang="zh-CN" altLang="en-US" sz="1400" b="1" dirty="0">
                <a:solidFill>
                  <a:srgbClr val="FF0000"/>
                </a:solidFill>
              </a:rPr>
              <a:t>编排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11450" y="3828882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VNF</a:t>
            </a:r>
            <a:r>
              <a:rPr lang="zh-CN" altLang="en-US" sz="1400" b="1" dirty="0">
                <a:solidFill>
                  <a:srgbClr val="FF0000"/>
                </a:solidFill>
              </a:rPr>
              <a:t>部署和路径构建</a:t>
            </a:r>
          </a:p>
        </p:txBody>
      </p:sp>
    </p:spTree>
    <p:extLst>
      <p:ext uri="{BB962C8B-B14F-4D97-AF65-F5344CB8AC3E}">
        <p14:creationId xmlns:p14="http://schemas.microsoft.com/office/powerpoint/2010/main" val="24734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F2DB-7944-4D4D-B0F0-60935E1E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B77B2-9BD6-4BDF-8DC2-EFF7DF11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自己写基本的编排功能</a:t>
            </a:r>
            <a:r>
              <a:rPr lang="en-US" altLang="zh-CN" dirty="0"/>
              <a:t>3k Python</a:t>
            </a:r>
            <a:r>
              <a:rPr lang="zh-CN" altLang="en-US" dirty="0"/>
              <a:t>能搞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pPr lvl="1"/>
            <a:r>
              <a:rPr lang="en-US" altLang="zh-CN" dirty="0"/>
              <a:t>CRUD</a:t>
            </a:r>
            <a:r>
              <a:rPr lang="zh-CN" altLang="zh-CN" dirty="0"/>
              <a:t>功能：增加</a:t>
            </a:r>
            <a:r>
              <a:rPr lang="en-US" altLang="zh-CN" dirty="0"/>
              <a:t>(Create)</a:t>
            </a:r>
            <a:r>
              <a:rPr lang="zh-CN" altLang="zh-CN" dirty="0"/>
              <a:t>、读取</a:t>
            </a:r>
            <a:r>
              <a:rPr lang="en-US" altLang="zh-CN" dirty="0"/>
              <a:t>(Retrieve)</a:t>
            </a:r>
            <a:r>
              <a:rPr lang="zh-CN" altLang="zh-CN" dirty="0"/>
              <a:t>、更新</a:t>
            </a:r>
            <a:r>
              <a:rPr lang="en-US" altLang="zh-CN" dirty="0"/>
              <a:t>(Update)</a:t>
            </a:r>
            <a:r>
              <a:rPr lang="zh-CN" altLang="zh-CN" dirty="0"/>
              <a:t>和删除</a:t>
            </a:r>
            <a:r>
              <a:rPr lang="en-US" altLang="zh-CN" dirty="0"/>
              <a:t>(Delete)</a:t>
            </a:r>
            <a:r>
              <a:rPr lang="zh-CN" altLang="zh-CN" dirty="0"/>
              <a:t>；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VNF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ryu</a:t>
            </a:r>
            <a:r>
              <a:rPr lang="zh-CN" altLang="en-US" dirty="0"/>
              <a:t>下发流表</a:t>
            </a:r>
            <a:endParaRPr lang="en-US" altLang="zh-CN" dirty="0"/>
          </a:p>
          <a:p>
            <a:r>
              <a:rPr lang="zh-CN" altLang="en-US" dirty="0" smtClean="0"/>
              <a:t>扩缩容：</a:t>
            </a:r>
            <a:r>
              <a:rPr lang="en-US" altLang="zh-CN" dirty="0" err="1" smtClean="0"/>
              <a:t>openNF</a:t>
            </a:r>
            <a:r>
              <a:rPr lang="zh-CN" altLang="en-US" dirty="0"/>
              <a:t>，</a:t>
            </a:r>
            <a:r>
              <a:rPr lang="en-US" altLang="zh-CN" dirty="0"/>
              <a:t>s6(2018nsdi)</a:t>
            </a:r>
            <a:r>
              <a:rPr lang="zh-CN" altLang="en-US" dirty="0"/>
              <a:t>，</a:t>
            </a:r>
            <a:r>
              <a:rPr lang="en-US" altLang="zh-CN" dirty="0"/>
              <a:t>stateless</a:t>
            </a:r>
          </a:p>
          <a:p>
            <a:r>
              <a:rPr lang="zh-CN" altLang="en-US" dirty="0"/>
              <a:t>不太能够实现的指标</a:t>
            </a:r>
            <a:r>
              <a:rPr lang="zh-CN" altLang="en-US" dirty="0" smtClean="0"/>
              <a:t>：有状态扩</a:t>
            </a:r>
            <a:r>
              <a:rPr lang="zh-CN" altLang="en-US" dirty="0"/>
              <a:t>缩容很难，水平扩展状态迁移很难</a:t>
            </a:r>
            <a:r>
              <a:rPr lang="zh-CN" altLang="en-US" dirty="0" smtClean="0"/>
              <a:t>做到。可以</a:t>
            </a:r>
            <a:r>
              <a:rPr lang="zh-CN" altLang="en-US" dirty="0" smtClean="0"/>
              <a:t>迁移新增加的流，或者不迁移</a:t>
            </a:r>
            <a:r>
              <a:rPr lang="zh-CN" altLang="en-US" dirty="0" smtClean="0"/>
              <a:t>状态</a:t>
            </a:r>
            <a:r>
              <a:rPr lang="zh-CN" altLang="en-US" dirty="0"/>
              <a:t>（</a:t>
            </a:r>
            <a:r>
              <a:rPr lang="zh-CN" altLang="en-US" dirty="0" smtClean="0"/>
              <a:t>直接</a:t>
            </a:r>
            <a:r>
              <a:rPr lang="zh-CN" altLang="en-US" dirty="0" smtClean="0"/>
              <a:t>断</a:t>
            </a:r>
            <a:r>
              <a:rPr lang="zh-CN" altLang="en-US" dirty="0" smtClean="0"/>
              <a:t>掉），</a:t>
            </a:r>
            <a:r>
              <a:rPr lang="zh-CN" altLang="en-US" dirty="0" smtClean="0"/>
              <a:t>演示时发</a:t>
            </a:r>
            <a:r>
              <a:rPr lang="en-US" altLang="zh-CN" dirty="0" err="1" smtClean="0"/>
              <a:t>udp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，</a:t>
            </a:r>
            <a:r>
              <a:rPr lang="en-US" altLang="zh-CN" dirty="0" err="1"/>
              <a:t>uni</a:t>
            </a:r>
            <a:r>
              <a:rPr lang="en-US" altLang="zh-CN" dirty="0"/>
              <a:t>-kernel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clickOS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uni</a:t>
            </a:r>
            <a:r>
              <a:rPr lang="en-US" altLang="zh-CN" dirty="0" smtClean="0"/>
              <a:t>-kernel</a:t>
            </a:r>
            <a:r>
              <a:rPr lang="zh-CN" altLang="en-US" dirty="0" smtClean="0"/>
              <a:t>，它非常不好学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用）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tacker+k8s+opendaylight</a:t>
            </a:r>
            <a:r>
              <a:rPr lang="zh-CN" altLang="en-US" dirty="0" smtClean="0"/>
              <a:t>）改代码得</a:t>
            </a:r>
            <a:r>
              <a:rPr lang="en-US" altLang="zh-CN" dirty="0" smtClean="0"/>
              <a:t>5</a:t>
            </a:r>
            <a:r>
              <a:rPr lang="zh-CN" altLang="en-US" dirty="0"/>
              <a:t>个人做； （简单版本） 得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个人；</a:t>
            </a:r>
            <a:endParaRPr lang="en-US" altLang="zh-CN" dirty="0"/>
          </a:p>
          <a:p>
            <a:r>
              <a:rPr lang="zh-CN" altLang="en-US" dirty="0"/>
              <a:t>故障保护：</a:t>
            </a:r>
            <a:r>
              <a:rPr lang="en-US" altLang="zh-CN" dirty="0" smtClean="0"/>
              <a:t>FTMB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REINFORCE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3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前端：将请求传给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后端；与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后端交互，展示数据（比如静态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动态图表）；</a:t>
            </a:r>
            <a:endParaRPr lang="en-US" altLang="zh-CN" dirty="0" smtClean="0"/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后端：进行简单的</a:t>
            </a:r>
            <a:r>
              <a:rPr lang="en-US" altLang="zh-CN" dirty="0" smtClean="0"/>
              <a:t>SFC</a:t>
            </a:r>
            <a:r>
              <a:rPr lang="zh-CN" altLang="en-US" dirty="0" smtClean="0"/>
              <a:t>编排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删除请求处理，然后通过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将请求传递给后端（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简单队列）；响应前端的查看请求，</a:t>
            </a:r>
            <a:r>
              <a:rPr lang="zh-CN" altLang="en-US" dirty="0"/>
              <a:t>从</a:t>
            </a:r>
            <a:r>
              <a:rPr lang="en-US" altLang="zh-CN" dirty="0"/>
              <a:t>DCN</a:t>
            </a:r>
            <a:r>
              <a:rPr lang="zh-CN" altLang="en-US" dirty="0"/>
              <a:t>数据库和</a:t>
            </a:r>
            <a:r>
              <a:rPr lang="en-US" altLang="zh-CN" dirty="0"/>
              <a:t>VNF</a:t>
            </a:r>
            <a:r>
              <a:rPr lang="zh-CN" altLang="en-US" dirty="0"/>
              <a:t>数据库里面读数</a:t>
            </a:r>
            <a:r>
              <a:rPr lang="zh-CN" altLang="en-US" dirty="0" smtClean="0"/>
              <a:t>据并返回给前端；</a:t>
            </a:r>
            <a:endParaRPr lang="en-US" altLang="zh-CN" dirty="0" smtClean="0"/>
          </a:p>
          <a:p>
            <a:r>
              <a:rPr lang="zh-CN" altLang="en-US" dirty="0" smtClean="0"/>
              <a:t>后端：根据请求类型，分别调用</a:t>
            </a:r>
            <a:r>
              <a:rPr lang="en-US" altLang="zh-CN" dirty="0" smtClean="0"/>
              <a:t>SFC</a:t>
            </a:r>
            <a:r>
              <a:rPr lang="zh-CN" altLang="en-US" dirty="0" smtClean="0"/>
              <a:t>编排或者</a:t>
            </a:r>
            <a:r>
              <a:rPr lang="en-US" altLang="zh-CN" dirty="0" smtClean="0"/>
              <a:t>SFC</a:t>
            </a:r>
            <a:r>
              <a:rPr lang="zh-CN" altLang="en-US" dirty="0" smtClean="0"/>
              <a:t>删除模块实现对应功能；定期获取全局信息，更新数据库；</a:t>
            </a:r>
            <a:r>
              <a:rPr lang="en-US" altLang="zh-CN" dirty="0" smtClean="0"/>
              <a:t>SFC</a:t>
            </a:r>
            <a:r>
              <a:rPr lang="zh-CN" altLang="en-US" dirty="0" smtClean="0"/>
              <a:t>自适应扩缩容</a:t>
            </a:r>
            <a:r>
              <a:rPr lang="en-US" altLang="zh-CN" dirty="0" smtClean="0"/>
              <a:t>/</a:t>
            </a:r>
            <a:r>
              <a:rPr lang="zh-CN" altLang="en-US" dirty="0" smtClean="0"/>
              <a:t>故障恢复；</a:t>
            </a:r>
            <a:endParaRPr lang="en-US" altLang="zh-CN" dirty="0" smtClean="0"/>
          </a:p>
          <a:p>
            <a:r>
              <a:rPr lang="en-US" altLang="zh-CN" dirty="0" smtClean="0"/>
              <a:t>DCN</a:t>
            </a:r>
            <a:r>
              <a:rPr lang="zh-CN" altLang="en-US" dirty="0" smtClean="0"/>
              <a:t>库：</a:t>
            </a:r>
            <a:r>
              <a:rPr lang="en-US" altLang="zh-CN" dirty="0" err="1" smtClean="0"/>
              <a:t>m</a:t>
            </a:r>
            <a:r>
              <a:rPr lang="en-US" altLang="zh-CN" dirty="0" err="1" smtClean="0"/>
              <a:t>ysql</a:t>
            </a:r>
            <a:endParaRPr lang="en-US" altLang="zh-CN" dirty="0" smtClean="0"/>
          </a:p>
          <a:p>
            <a:r>
              <a:rPr lang="en-US" altLang="zh-CN" dirty="0" smtClean="0"/>
              <a:t>VNF</a:t>
            </a:r>
            <a:r>
              <a:rPr lang="zh-CN" altLang="en-US" dirty="0" smtClean="0"/>
              <a:t>库：可以尝试使用开源的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容器镜像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https://github.com/sonata-nfv/son-examples/tree/master/vnfs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网络：</a:t>
            </a:r>
            <a:r>
              <a:rPr lang="en-US" altLang="zh-CN" dirty="0" smtClean="0"/>
              <a:t>DCN</a:t>
            </a:r>
            <a:r>
              <a:rPr lang="zh-CN" altLang="en-US" dirty="0" smtClean="0"/>
              <a:t>网络内利用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SFC</a:t>
            </a:r>
            <a:r>
              <a:rPr lang="zh-CN" altLang="en-US" dirty="0" smtClean="0"/>
              <a:t>，服务器内利用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SFC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SFC</a:t>
            </a:r>
            <a:r>
              <a:rPr lang="zh-CN" altLang="en-US" dirty="0" smtClean="0"/>
              <a:t>信息一直保留在报头中，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也不需要存储故障状态信息）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可行性</a:t>
            </a:r>
            <a:r>
              <a:rPr lang="zh-CN" altLang="en-US" dirty="0" smtClean="0">
                <a:solidFill>
                  <a:srgbClr val="FF0000"/>
                </a:solidFill>
              </a:rPr>
              <a:t>待验证）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6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529</Words>
  <Application>Microsoft Office PowerPoint</Application>
  <PresentationFormat>宽屏</PresentationFormat>
  <Paragraphs>42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多模态智慧网络管理运维系统</vt:lpstr>
      <vt:lpstr>结论</vt:lpstr>
      <vt:lpstr>系统设计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Chen</dc:creator>
  <cp:lastModifiedBy>Mike Chen</cp:lastModifiedBy>
  <cp:revision>459</cp:revision>
  <dcterms:created xsi:type="dcterms:W3CDTF">2019-10-21T02:33:17Z</dcterms:created>
  <dcterms:modified xsi:type="dcterms:W3CDTF">2019-12-10T14:24:37Z</dcterms:modified>
</cp:coreProperties>
</file>