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6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2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1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FEB2-0EBB-4411-92D3-E5C862986729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856A-9F36-4167-A5B4-8350E20A1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1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SelfAdaptiveMano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Desgin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前端设计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编排管理设计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编排</a:t>
            </a:r>
            <a:r>
              <a:rPr lang="zh-CN" altLang="zh-CN" dirty="0" smtClean="0"/>
              <a:t>部署</a:t>
            </a:r>
            <a:r>
              <a:rPr lang="zh-CN" altLang="en-US" dirty="0" smtClean="0"/>
              <a:t>设计</a:t>
            </a:r>
            <a:endParaRPr lang="zh-CN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 smtClean="0"/>
              <a:t>转发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保护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VNF</a:t>
            </a:r>
            <a:r>
              <a:rPr lang="zh-CN" altLang="en-US" dirty="0" smtClean="0"/>
              <a:t>库设计</a:t>
            </a:r>
            <a:endParaRPr lang="zh-CN" altLang="zh-CN" dirty="0"/>
          </a:p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网络监控控制设计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恢复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快速扩缩</a:t>
            </a:r>
            <a:r>
              <a:rPr lang="zh-CN" altLang="zh-CN" dirty="0" smtClean="0"/>
              <a:t>容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 fontAlgn="t"/>
            <a:r>
              <a:rPr lang="zh-CN" altLang="en-US" dirty="0" smtClean="0"/>
              <a:t>获取全局信息设计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DCN</a:t>
            </a:r>
            <a:r>
              <a:rPr lang="zh-CN" altLang="en-US" dirty="0" smtClean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进度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94950"/>
              </p:ext>
            </p:extLst>
          </p:nvPr>
        </p:nvGraphicFramePr>
        <p:xfrm>
          <a:off x="2094145" y="1802741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设计的功能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可行性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编排部署设计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转发设计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故障保护设计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故障恢复设计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快速扩缩容设计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前端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VNF</a:t>
                      </a:r>
                      <a:r>
                        <a:rPr lang="zh-CN" altLang="en-US" dirty="0" smtClean="0"/>
                        <a:t>库设计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获取全局信息设计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DCN</a:t>
                      </a:r>
                      <a:r>
                        <a:rPr lang="zh-CN" altLang="en-US" dirty="0" smtClean="0"/>
                        <a:t>信息库设计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未设计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SelfAdaptiveMano Desgin</vt:lpstr>
      <vt:lpstr>Roadmap</vt:lpstr>
      <vt:lpstr>设计进度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Chen</dc:creator>
  <cp:lastModifiedBy>Mike Chen</cp:lastModifiedBy>
  <cp:revision>229</cp:revision>
  <dcterms:created xsi:type="dcterms:W3CDTF">2019-12-21T03:14:10Z</dcterms:created>
  <dcterms:modified xsi:type="dcterms:W3CDTF">2019-12-21T08:02:35Z</dcterms:modified>
</cp:coreProperties>
</file>