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5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88059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76203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461696" y="1481457"/>
            <a:ext cx="576226" cy="38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53898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461697" y="1297657"/>
            <a:ext cx="2385710" cy="5667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02517" y="1420317"/>
            <a:ext cx="83386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40916" y="1706361"/>
            <a:ext cx="313194" cy="5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13433" y="15820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 flipV="1">
            <a:off x="6037922" y="1473255"/>
            <a:ext cx="4628826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47916" y="1473255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16496" y="5088154"/>
            <a:ext cx="736526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461696" y="2705001"/>
            <a:ext cx="647158" cy="10647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738553" cy="1052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697403" cy="51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05684" y="4171964"/>
            <a:ext cx="2803170" cy="39177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3045649" cy="339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461696" y="2705001"/>
            <a:ext cx="3803367" cy="33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02518" y="4465851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14316</TotalTime>
  <Words>541</Words>
  <Application>Microsoft Office PowerPoint</Application>
  <PresentationFormat>宽屏</PresentationFormat>
  <Paragraphs>247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1571</cp:revision>
  <dcterms:created xsi:type="dcterms:W3CDTF">2020-05-31T11:14:33Z</dcterms:created>
  <dcterms:modified xsi:type="dcterms:W3CDTF">2020-08-16T16:57:24Z</dcterms:modified>
</cp:coreProperties>
</file>