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7" r:id="rId5"/>
    <p:sldId id="274" r:id="rId6"/>
    <p:sldId id="275" r:id="rId7"/>
    <p:sldId id="263" r:id="rId8"/>
    <p:sldId id="273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2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4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3" y="4932886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6" y="13780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2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1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4" y="4944567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2" y="4932886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0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88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3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38" y="430957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6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2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2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0" y="4535275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5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0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38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Classifier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78" y="1866596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1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1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5" y="2322629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5" y="2300737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29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7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29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48" y="2322629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7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2" y="2300737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58" y="611648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59" y="4334855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4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099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Classifier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Kernel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 an gateway address: 2.2.[switchID.1].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 2048 switches, each switches support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used to implement fat-tree k=36 (1620 switches and 11664 servers)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70597"/>
              </p:ext>
            </p:extLst>
          </p:nvPr>
        </p:nvGraphicFramePr>
        <p:xfrm>
          <a:off x="6285720" y="196449"/>
          <a:ext cx="5572202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97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=LOCAL_PORT_MAC1,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IPv4_CLASSIFIER_TABLE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=LOCAL_PORT_MAC,</a:t>
                      </a:r>
                    </a:p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=VLAN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VLAN_TABLE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77025"/>
              </p:ext>
            </p:extLst>
          </p:nvPr>
        </p:nvGraphicFramePr>
        <p:xfrm>
          <a:off x="6285720" y="3102747"/>
          <a:ext cx="5572202" cy="341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53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6717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1 – IPv4_CLASSIFIER_TABLE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1301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UFFR_TABLE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006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=2.2.0.0/16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WEST_EAST_TABLE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843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NORTH_SOUTH_TABLE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98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Table-miss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PACKET_IN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D01BF0-ABC4-404E-898D-E4B7C1E99BBE}"/>
              </a:ext>
            </a:extLst>
          </p:cNvPr>
          <p:cNvSpPr txBox="1"/>
          <p:nvPr/>
        </p:nvSpPr>
        <p:spPr>
          <a:xfrm>
            <a:off x="3300042" y="395124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 server based classifier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B6C1E1-84FA-4282-B277-80D809F4527D}"/>
              </a:ext>
            </a:extLst>
          </p:cNvPr>
          <p:cNvSpPr txBox="1"/>
          <p:nvPr/>
        </p:nvSpPr>
        <p:spPr>
          <a:xfrm>
            <a:off x="4479852" y="190904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VLAN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AAF505-9171-44C5-AA91-6E0244698640}"/>
              </a:ext>
            </a:extLst>
          </p:cNvPr>
          <p:cNvSpPr txBox="1"/>
          <p:nvPr/>
        </p:nvSpPr>
        <p:spPr>
          <a:xfrm>
            <a:off x="4479852" y="11370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IPv4 routing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74330"/>
              </p:ext>
            </p:extLst>
          </p:nvPr>
        </p:nvGraphicFramePr>
        <p:xfrm>
          <a:off x="5261566" y="3680590"/>
          <a:ext cx="6596356" cy="283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0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40208927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280662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Flow Table 3 – NORTH_SOUTH_TABLE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448478">
                <a:tc rowSpan="2"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Normal Switch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DCN Gateway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62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 </a:t>
                      </a:r>
                    </a:p>
                    <a:p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A605E6F-AC73-4C8C-9014-FD48BCBC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74709"/>
              </p:ext>
            </p:extLst>
          </p:nvPr>
        </p:nvGraphicFramePr>
        <p:xfrm>
          <a:off x="6020597" y="531078"/>
          <a:ext cx="5837325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5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28819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2 – WEST_EAST_TABLE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=2.2.[switchID.1].0/27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=2.2.[switchID.2].0/32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709D4A96-0D24-4099-B190-689C2F9C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9317"/>
              </p:ext>
            </p:extLst>
          </p:nvPr>
        </p:nvGraphicFramePr>
        <p:xfrm>
          <a:off x="6205615" y="4709353"/>
          <a:ext cx="582843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L2_TABLE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=PEER_SWITCH_MAC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=HOST_MAC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Y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F36AD7-0D33-4B67-B718-08CF099E4CCE}"/>
              </a:ext>
            </a:extLst>
          </p:cNvPr>
          <p:cNvSpPr txBox="1"/>
          <p:nvPr/>
        </p:nvSpPr>
        <p:spPr>
          <a:xfrm>
            <a:off x="2601625" y="6092359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074CD39-D2C6-4691-BE78-0CFDBEDE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60625"/>
              </p:ext>
            </p:extLst>
          </p:nvPr>
        </p:nvGraphicFramePr>
        <p:xfrm>
          <a:off x="6187829" y="119310"/>
          <a:ext cx="583732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4 – UFFR_TABLE/</a:t>
                      </a:r>
                      <a:r>
                        <a:rPr lang="en-US" altLang="zh-CN" dirty="0" err="1"/>
                        <a:t>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=10.1.2.1/32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=10.1.2.2/32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F1D21D56-8517-41EB-81C4-5D1240FFE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14928"/>
              </p:ext>
            </p:extLst>
          </p:nvPr>
        </p:nvGraphicFramePr>
        <p:xfrm>
          <a:off x="166847" y="2559132"/>
          <a:ext cx="5837325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5 – VLAN_TABLE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UFFR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05" y="1276529"/>
            <a:ext cx="6609985" cy="272592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06369"/>
              </p:ext>
            </p:extLst>
          </p:nvPr>
        </p:nvGraphicFramePr>
        <p:xfrm>
          <a:off x="2325141" y="400245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05" y="1276529"/>
            <a:ext cx="6609985" cy="272592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76768"/>
              </p:ext>
            </p:extLst>
          </p:nvPr>
        </p:nvGraphicFramePr>
        <p:xfrm>
          <a:off x="2325141" y="400245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961</Words>
  <Application>Microsoft Office PowerPoint</Application>
  <PresentationFormat>宽屏</PresentationFormat>
  <Paragraphs>289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OpenFlow Router</vt:lpstr>
      <vt:lpstr>Switch-Centric Topology</vt:lpstr>
      <vt:lpstr>IP Addressing</vt:lpstr>
      <vt:lpstr>Switch’s Tables</vt:lpstr>
      <vt:lpstr>Switch’s Tables</vt:lpstr>
      <vt:lpstr>Switch’s Tables</vt:lpstr>
      <vt:lpstr>Switch’s Tables – UFFR</vt:lpstr>
      <vt:lpstr>Switch’s Tables – NotVia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693</cp:revision>
  <dcterms:created xsi:type="dcterms:W3CDTF">2020-07-05T03:04:40Z</dcterms:created>
  <dcterms:modified xsi:type="dcterms:W3CDTF">2020-08-17T08:39:51Z</dcterms:modified>
</cp:coreProperties>
</file>