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64" r:id="rId3"/>
    <p:sldId id="263" r:id="rId4"/>
    <p:sldId id="270" r:id="rId5"/>
    <p:sldId id="265" r:id="rId6"/>
    <p:sldId id="266" r:id="rId7"/>
    <p:sldId id="268" r:id="rId8"/>
    <p:sldId id="274" r:id="rId9"/>
    <p:sldId id="272" r:id="rId10"/>
    <p:sldId id="275" r:id="rId11"/>
    <p:sldId id="271" r:id="rId12"/>
    <p:sldId id="267" r:id="rId13"/>
    <p:sldId id="27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7934-3B81-4327-8A96-0CEC90FB0F92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FAAB-6915-418F-9038-50873081C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4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7445-5F38-4546-9D80-1E58577C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DFC10-E9F1-4EDB-9250-5247937D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CFFED-4C18-42D5-AE74-0D11C12B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C8331-9C14-481F-A3E6-E9AA4F6F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3E623-DEA6-411E-A71E-BBA3B86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4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6B919-F9A5-4C93-B0D0-E0FC0BAC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6FA6AB-C585-46F3-9E06-06E81313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91C78-2C9D-4819-9D12-668C2A82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8F997-2565-4AC5-8918-762DF27A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0E764-715A-4C1C-A262-98390833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1D2CA-2578-472D-BBB4-F3026E317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D87B5-77DE-4E2E-8D6C-014D322C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849F-F585-4193-9E0B-DEE353CE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75318-F655-45F6-BA9C-3907CC73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1AB7-E3B7-4E2B-8B83-BB2E3D85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3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3D5D-E7D9-4CE3-B07B-28B4653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50C3B-D1F8-4EE7-9578-8220B1F6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E21C-7B0D-4B6F-A872-1D005ED6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C1B81-0162-49A5-A4C9-E43B916C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66FD6-5D91-4642-93C0-53BE30C9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D3AD3-0CCD-4873-B5A0-6E89FF72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495BD-4F16-48DC-8E70-D40B5267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43B8E-2F21-4ECE-9BEB-647F9496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5B341-BDA8-453B-9DD8-EFC48BB5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352E-422A-4F30-B511-86B87D8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1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57DA-68FB-4E94-9281-959F22BB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BC543-7413-4C61-94C9-BAE42AE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5EC65-7453-45BE-A1D3-C255EE906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0E8D1-8B93-4072-95A6-66C0DEC4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BE64A-DCD4-4D82-BFC8-D0423D5E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B15E1-9154-4422-8436-E80DA855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1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2A080-2545-45CC-BDDF-BE17685A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E94A9-244B-4DE3-946A-2F5E4837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42CB3-6838-42A6-8D79-8527B8D8F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1F41DC-8665-4432-BC19-C88E16C8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259C52-FBC3-462E-A23E-411B2076D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5B48AF-B461-4342-8C65-45447A6B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E03EB-72D9-4941-A4CA-85062961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11D118-A8CF-4543-B42A-10DAD2E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03232-6A0F-4141-B61A-07252E0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BC320-7DB5-48D8-834A-277BA2DB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656959-7EE1-4071-833D-82DAAF0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C1D3E-1EAA-40E6-9650-AA0E68B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F2732-A845-4CD4-92C2-8635347F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0155B5-0BF8-494A-942E-71339A81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06382-F1A9-4103-A4C1-B4C83B84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95A2F-B100-459E-B0B3-197A9511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66728-CE5D-44DD-BCA2-E68E670C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A244E-675A-430D-906F-84B4B09A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A8558-9489-42EB-BDDF-BA116F0E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6810B-A77B-4BA9-A6E6-48275F0D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CFB86-4A87-4CAE-92AB-63689232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3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F1E1-4826-461B-9692-77C1844F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A162B-958A-4A35-9E52-B4838276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D8BB3-F1FD-4722-87FF-E2496C29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48D4-3D0C-4DEC-92CA-196EC858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53CD1-279B-415A-A6E6-AA44B8B4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ECA6F-431A-418D-9677-F334F394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AA6E95-FB22-4B12-9BB4-C5FF025B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37026-325B-4020-8984-5DD93326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63846-FE3B-497F-96F5-ED3E97AC5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ACFA-E609-49C4-A148-403E79F69CD4}" type="datetimeFigureOut">
              <a:rPr lang="zh-CN" altLang="en-US" smtClean="0"/>
              <a:t>2022/08/25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B46D6-B3A2-455D-950B-D737279A5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D976B-4006-4E04-8ED7-32B2F2331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5873-296C-4142-AE66-9C86B35D0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75C2-F571-4A61-8BB0-BA264E356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62DAD6-33FD-4A34-9978-91E1A286F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2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缩容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，挑选出低载的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dirty="0"/>
          </a:p>
          <a:p>
            <a:pPr lvl="2"/>
            <a:r>
              <a:rPr lang="zh-CN" altLang="en-US" dirty="0"/>
              <a:t>发送</a:t>
            </a:r>
            <a:r>
              <a:rPr lang="en-US" altLang="zh-CN" dirty="0"/>
              <a:t>n</a:t>
            </a:r>
            <a:r>
              <a:rPr lang="zh-CN" altLang="en-US" dirty="0"/>
              <a:t>个删除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对的扩容进度为“</a:t>
            </a:r>
            <a:r>
              <a:rPr lang="en-US" altLang="zh-CN"/>
              <a:t>deleting</a:t>
            </a:r>
            <a:r>
              <a:rPr lang="zh-CN" altLang="en-US"/>
              <a:t>”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中检测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SFCI</a:t>
            </a:r>
            <a:r>
              <a:rPr lang="zh-CN" altLang="en-US" dirty="0"/>
              <a:t>是否删除成功</a:t>
            </a:r>
            <a:endParaRPr lang="en-US" altLang="zh-CN" dirty="0"/>
          </a:p>
          <a:p>
            <a:pPr lvl="4"/>
            <a:r>
              <a:rPr lang="zh-CN" altLang="en-US" dirty="0"/>
              <a:t>检测每个</a:t>
            </a:r>
            <a:r>
              <a:rPr lang="en-US" altLang="zh-CN" dirty="0"/>
              <a:t>SFCI</a:t>
            </a:r>
            <a:r>
              <a:rPr lang="zh-CN" altLang="en-US" dirty="0"/>
              <a:t>的状态是否为</a:t>
            </a:r>
            <a:r>
              <a:rPr lang="en-US" altLang="zh-CN" sz="17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</a:p>
          <a:p>
            <a:pPr lvl="4"/>
            <a:r>
              <a:rPr lang="zh-CN" altLang="en-US" dirty="0"/>
              <a:t>如果都成功了，更新</a:t>
            </a:r>
            <a:r>
              <a:rPr lang="en-US" altLang="zh-CN" dirty="0"/>
              <a:t>SFC</a:t>
            </a:r>
            <a:r>
              <a:rPr lang="zh-CN" altLang="en-US" sz="1800" dirty="0"/>
              <a:t>的状态为</a:t>
            </a:r>
            <a:r>
              <a:rPr lang="en-US" altLang="zh-CN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跳过即可，因为下一轮会重新检查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，重新判断状态转移条件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9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删除只可以被手动删除</a:t>
            </a:r>
            <a:endParaRPr lang="en-US" altLang="zh-CN" dirty="0"/>
          </a:p>
          <a:p>
            <a:pPr lvl="2"/>
            <a:r>
              <a:rPr lang="en-US" altLang="zh-CN" dirty="0"/>
              <a:t>Regulator</a:t>
            </a:r>
            <a:r>
              <a:rPr lang="zh-CN" altLang="en-US" dirty="0"/>
              <a:t>收到命令让</a:t>
            </a:r>
            <a:r>
              <a:rPr lang="en-US" altLang="zh-CN" dirty="0"/>
              <a:t>SFC</a:t>
            </a:r>
            <a:r>
              <a:rPr lang="zh-CN" altLang="en-US" dirty="0"/>
              <a:t>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</a:p>
          <a:p>
            <a:pPr lvl="2"/>
            <a:r>
              <a:rPr lang="zh-CN" altLang="en-US" dirty="0"/>
              <a:t>判断</a:t>
            </a:r>
            <a:r>
              <a:rPr lang="en-US" altLang="zh-CN" dirty="0"/>
              <a:t>SFC</a:t>
            </a:r>
            <a:r>
              <a:rPr lang="zh-CN" altLang="en-US" dirty="0"/>
              <a:t>的状态是否为</a:t>
            </a:r>
            <a:r>
              <a:rPr lang="en-US" altLang="zh-CN" dirty="0"/>
              <a:t>STATE_ACTIVE</a:t>
            </a:r>
            <a:r>
              <a:rPr lang="zh-CN" altLang="en-US" dirty="0"/>
              <a:t>，如果是就可以执行，否则需要在下一轮</a:t>
            </a:r>
            <a:r>
              <a:rPr lang="en-US" altLang="zh-CN" dirty="0"/>
              <a:t>routine</a:t>
            </a:r>
            <a:r>
              <a:rPr lang="zh-CN" altLang="en-US" dirty="0"/>
              <a:t>中处理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删除成功，则进入状态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删除失败，则进入状态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重新删除</a:t>
            </a:r>
            <a:r>
              <a:rPr lang="en-US" altLang="zh-CN" sz="2400" dirty="0"/>
              <a:t>SFC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STATE_UNDELETED</a:t>
            </a:r>
            <a:r>
              <a:rPr lang="zh-CN" altLang="en-US" sz="2200" dirty="0"/>
              <a:t>（或者删除</a:t>
            </a:r>
            <a:r>
              <a:rPr lang="en-US" altLang="zh-CN" sz="2200" dirty="0"/>
              <a:t>SFC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），则发送</a:t>
            </a:r>
            <a:r>
              <a:rPr lang="en-US" altLang="zh-CN" sz="2200" dirty="0"/>
              <a:t>DEL_SFC_REQUEST</a:t>
            </a:r>
            <a:r>
              <a:rPr lang="zh-CN" altLang="en-US" sz="2200" dirty="0"/>
              <a:t>重新删除</a:t>
            </a:r>
            <a:r>
              <a:rPr lang="en-US" altLang="zh-CN" sz="2200" dirty="0"/>
              <a:t>SFC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39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99809-89C2-4DA2-A4A3-758CF3D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53D6-B090-4118-8C91-ADFA41E6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Orchestrator</a:t>
            </a:r>
          </a:p>
          <a:p>
            <a:pPr lvl="1"/>
            <a:r>
              <a:rPr lang="zh-CN" altLang="en-US" dirty="0"/>
              <a:t>是否可以执行</a:t>
            </a:r>
            <a:r>
              <a:rPr lang="en-US" altLang="zh-CN" dirty="0"/>
              <a:t>ADD_SFC_REQUEST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不在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是否可以执行</a:t>
            </a:r>
            <a:r>
              <a:rPr lang="en-US" altLang="zh-CN" sz="2400" dirty="0"/>
              <a:t>ADD_SFCI_REQUEST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zh-CN" altLang="en-US" dirty="0"/>
              <a:t>或者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STATE_INIT_FAILED/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sz="20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 lvl="2"/>
            <a:r>
              <a:rPr lang="zh-CN" altLang="en-US" dirty="0"/>
              <a:t>或者</a:t>
            </a:r>
            <a:r>
              <a:rPr lang="en-US" altLang="zh-CN" dirty="0"/>
              <a:t>SFCI</a:t>
            </a:r>
            <a:r>
              <a:rPr lang="zh-CN" altLang="en-US" dirty="0"/>
              <a:t>不在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是否可以执行</a:t>
            </a:r>
            <a:r>
              <a:rPr lang="en-US" altLang="zh-CN" sz="2400" dirty="0"/>
              <a:t>DEL_SFCI_REQUEST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在</a:t>
            </a:r>
            <a:r>
              <a:rPr lang="en-US" altLang="zh-CN" dirty="0"/>
              <a:t>database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STATE_INACTIVE/STATE_ACTIVE/STATE_UNDELETED</a:t>
            </a:r>
          </a:p>
          <a:p>
            <a:pPr lvl="1"/>
            <a:r>
              <a:rPr lang="zh-CN" altLang="en-US" dirty="0"/>
              <a:t>是否可以执行</a:t>
            </a:r>
            <a:r>
              <a:rPr lang="en-US" altLang="zh-CN" dirty="0"/>
              <a:t>DEL_SFC_REQUEST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</a:p>
          <a:p>
            <a:pPr lvl="2"/>
            <a:r>
              <a:rPr lang="zh-CN" altLang="en-US" dirty="0"/>
              <a:t>且其所属的所有</a:t>
            </a:r>
            <a:r>
              <a:rPr lang="en-US" altLang="zh-CN" dirty="0"/>
              <a:t>SFCI</a:t>
            </a:r>
            <a:r>
              <a:rPr lang="zh-CN" altLang="en-US" dirty="0"/>
              <a:t>的状态均为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STATE_DELETED/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33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99809-89C2-4DA2-A4A3-758CF3D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状态转移条件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53D6-B090-4118-8C91-ADFA41E6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Regulator</a:t>
            </a:r>
          </a:p>
          <a:p>
            <a:pPr lvl="1"/>
            <a:r>
              <a:rPr lang="zh-CN" altLang="en-US" dirty="0"/>
              <a:t>是否可以开始执行</a:t>
            </a:r>
            <a:r>
              <a:rPr lang="en-US" altLang="zh-CN" dirty="0"/>
              <a:t>SFCI</a:t>
            </a:r>
            <a:r>
              <a:rPr lang="zh-CN" altLang="en-US" dirty="0"/>
              <a:t>故障异常恢复？</a:t>
            </a:r>
            <a:endParaRPr lang="en-US" altLang="zh-CN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STATE_ACTIVE/STATE_RECOVER_MODE</a:t>
            </a:r>
          </a:p>
          <a:p>
            <a:pPr lvl="2"/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dirty="0"/>
          </a:p>
          <a:p>
            <a:pPr lvl="1"/>
            <a:r>
              <a:rPr lang="zh-CN" altLang="en-US" dirty="0"/>
              <a:t>是否可以开始执行</a:t>
            </a:r>
            <a:r>
              <a:rPr lang="en-US" altLang="zh-CN" dirty="0"/>
              <a:t>SFC</a:t>
            </a:r>
            <a:r>
              <a:rPr lang="zh-CN" altLang="en-US" sz="2400" dirty="0"/>
              <a:t>扩缩容？</a:t>
            </a:r>
            <a:endParaRPr lang="en-US" altLang="zh-CN" sz="2400" dirty="0"/>
          </a:p>
          <a:p>
            <a:pPr lvl="2"/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r>
              <a:rPr lang="zh-CN" altLang="en-US" dirty="0"/>
              <a:t>，且过载</a:t>
            </a:r>
            <a:r>
              <a:rPr lang="en-US" altLang="zh-CN" dirty="0"/>
              <a:t>/</a:t>
            </a:r>
            <a:r>
              <a:rPr lang="zh-CN" altLang="en-US" dirty="0"/>
              <a:t>低载了一段时间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35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Request</a:t>
            </a:r>
            <a:r>
              <a:rPr lang="zh-CN" altLang="en-US" dirty="0"/>
              <a:t>状态机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7902362" y="3632562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STATE_SUCCESSFUL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5152494" y="1211360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cxnSpLocks/>
            <a:stCxn id="55" idx="6"/>
            <a:endCxn id="5" idx="2"/>
          </p:cNvCxnSpPr>
          <p:nvPr/>
        </p:nvCxnSpPr>
        <p:spPr>
          <a:xfrm>
            <a:off x="6952494" y="4532562"/>
            <a:ext cx="94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55" idx="0"/>
            <a:endCxn id="6" idx="4"/>
          </p:cNvCxnSpPr>
          <p:nvPr/>
        </p:nvCxnSpPr>
        <p:spPr>
          <a:xfrm flipV="1">
            <a:off x="6052494" y="3011360"/>
            <a:ext cx="0" cy="6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6952494" y="419581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执行成功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D4887A-0728-4DB3-A308-60C70ABFC813}"/>
              </a:ext>
            </a:extLst>
          </p:cNvPr>
          <p:cNvSpPr txBox="1"/>
          <p:nvPr/>
        </p:nvSpPr>
        <p:spPr>
          <a:xfrm flipH="1">
            <a:off x="5452952" y="319824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执行失败</a:t>
            </a:r>
            <a:endParaRPr lang="en-US" altLang="zh-CN" sz="14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6E75F04-E162-4218-B980-675EB3711A23}"/>
              </a:ext>
            </a:extLst>
          </p:cNvPr>
          <p:cNvSpPr/>
          <p:nvPr/>
        </p:nvSpPr>
        <p:spPr>
          <a:xfrm>
            <a:off x="5152494" y="3632562"/>
            <a:ext cx="18000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3C8E8E9-0F28-4F1E-B52C-8696DB897EEC}"/>
              </a:ext>
            </a:extLst>
          </p:cNvPr>
          <p:cNvSpPr/>
          <p:nvPr/>
        </p:nvSpPr>
        <p:spPr>
          <a:xfrm>
            <a:off x="2698899" y="3632562"/>
            <a:ext cx="1800000" cy="18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REQUEST_ STATE_INITIAL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FF5000-DE1E-4C84-B641-4BC1714E63C6}"/>
              </a:ext>
            </a:extLst>
          </p:cNvPr>
          <p:cNvCxnSpPr>
            <a:cxnSpLocks/>
            <a:stCxn id="34" idx="6"/>
            <a:endCxn id="55" idx="2"/>
          </p:cNvCxnSpPr>
          <p:nvPr/>
        </p:nvCxnSpPr>
        <p:spPr>
          <a:xfrm>
            <a:off x="4498899" y="4532562"/>
            <a:ext cx="65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2FE8FFA-8110-4C91-9B45-44A14F8EB992}"/>
              </a:ext>
            </a:extLst>
          </p:cNvPr>
          <p:cNvCxnSpPr>
            <a:cxnSpLocks/>
            <a:stCxn id="6" idx="3"/>
            <a:endCxn id="34" idx="0"/>
          </p:cNvCxnSpPr>
          <p:nvPr/>
        </p:nvCxnSpPr>
        <p:spPr>
          <a:xfrm flipH="1">
            <a:off x="3598899" y="2747756"/>
            <a:ext cx="1817199" cy="88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C62928-5582-4FED-BE87-56E9B65C32EA}"/>
              </a:ext>
            </a:extLst>
          </p:cNvPr>
          <p:cNvSpPr txBox="1"/>
          <p:nvPr/>
        </p:nvSpPr>
        <p:spPr>
          <a:xfrm flipH="1">
            <a:off x="3472111" y="292074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重新执行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493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C74827A2-19F7-473A-AAC7-AB8F64E2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状态机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A6DFA19-E665-45BC-893A-73BA85611017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CEFC4CC-DBE2-491E-804C-FF836016E64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0269F328-343F-41B5-8CEF-14F809791098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0705A80-49CD-4B1B-88FA-7C61AA13A8C8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C269A90-4C24-4BCB-97A8-6CD8B33BA993}"/>
              </a:ext>
            </a:extLst>
          </p:cNvPr>
          <p:cNvSpPr/>
          <p:nvPr/>
        </p:nvSpPr>
        <p:spPr>
          <a:xfrm>
            <a:off x="8262546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BE8E28B-3CC1-4EC5-BB0E-3B6B30DF18D8}"/>
              </a:ext>
            </a:extLst>
          </p:cNvPr>
          <p:cNvSpPr/>
          <p:nvPr/>
        </p:nvSpPr>
        <p:spPr>
          <a:xfrm>
            <a:off x="8212667" y="324286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B0C658A-B5B6-4E80-8123-A123149AEF04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38156B8D-C3B1-496E-BD65-E548C0FCA789}"/>
              </a:ext>
            </a:extLst>
          </p:cNvPr>
          <p:cNvCxnSpPr>
            <a:cxnSpLocks/>
            <a:stCxn id="108" idx="0"/>
            <a:endCxn id="110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D6751FE-BA0E-4FAB-B259-CC6AA3E7FD0B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9B41E8C-152A-45C7-ADF3-999B93602512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552A6E9-C10F-4254-AC1C-A55A5D46C16A}"/>
              </a:ext>
            </a:extLst>
          </p:cNvPr>
          <p:cNvSpPr txBox="1"/>
          <p:nvPr/>
        </p:nvSpPr>
        <p:spPr>
          <a:xfrm flipH="1">
            <a:off x="5299494" y="4776587"/>
            <a:ext cx="189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（所有的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111E7D9-652F-4775-9A1C-A4E7C4E708B7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2EF21C85-F95D-4130-85B1-BEBC94EF85C1}"/>
              </a:ext>
            </a:extLst>
          </p:cNvPr>
          <p:cNvSpPr/>
          <p:nvPr/>
        </p:nvSpPr>
        <p:spPr>
          <a:xfrm>
            <a:off x="8300292" y="1022492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BF3CC63-D501-4320-AAD9-4A2427D4E608}"/>
              </a:ext>
            </a:extLst>
          </p:cNvPr>
          <p:cNvCxnSpPr>
            <a:cxnSpLocks/>
            <a:stCxn id="109" idx="6"/>
            <a:endCxn id="113" idx="2"/>
          </p:cNvCxnSpPr>
          <p:nvPr/>
        </p:nvCxnSpPr>
        <p:spPr>
          <a:xfrm>
            <a:off x="6839796" y="3966637"/>
            <a:ext cx="1372871" cy="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C1ACA2A9-D7CE-437B-A8D2-A99B1B2FC63C}"/>
              </a:ext>
            </a:extLst>
          </p:cNvPr>
          <p:cNvCxnSpPr>
            <a:cxnSpLocks/>
            <a:stCxn id="109" idx="7"/>
            <a:endCxn id="120" idx="2"/>
          </p:cNvCxnSpPr>
          <p:nvPr/>
        </p:nvCxnSpPr>
        <p:spPr>
          <a:xfrm flipV="1">
            <a:off x="6625291" y="1754859"/>
            <a:ext cx="1675001" cy="16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5842344-81A7-43CA-8E09-26811C390AF2}"/>
              </a:ext>
            </a:extLst>
          </p:cNvPr>
          <p:cNvSpPr txBox="1"/>
          <p:nvPr/>
        </p:nvSpPr>
        <p:spPr>
          <a:xfrm flipH="1">
            <a:off x="7147559" y="357641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8D020F1-01B2-41E0-82A7-208B50882C7D}"/>
              </a:ext>
            </a:extLst>
          </p:cNvPr>
          <p:cNvSpPr txBox="1"/>
          <p:nvPr/>
        </p:nvSpPr>
        <p:spPr>
          <a:xfrm flipH="1">
            <a:off x="7427377" y="210116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9EB048BE-EB6E-4F41-A2FE-64C589E0BD76}"/>
              </a:ext>
            </a:extLst>
          </p:cNvPr>
          <p:cNvSpPr/>
          <p:nvPr/>
        </p:nvSpPr>
        <p:spPr>
          <a:xfrm>
            <a:off x="6107429" y="2780387"/>
            <a:ext cx="2925230" cy="893088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弧形 125">
            <a:extLst>
              <a:ext uri="{FF2B5EF4-FFF2-40B4-BE49-F238E27FC236}">
                <a16:creationId xmlns:a16="http://schemas.microsoft.com/office/drawing/2014/main" id="{520A399F-2A9F-4E44-8D41-A46673318002}"/>
              </a:ext>
            </a:extLst>
          </p:cNvPr>
          <p:cNvSpPr/>
          <p:nvPr/>
        </p:nvSpPr>
        <p:spPr>
          <a:xfrm rot="19723631">
            <a:off x="5917344" y="2077605"/>
            <a:ext cx="2627643" cy="932912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43901DBB-BD88-4746-A7E7-328404CDCAFB}"/>
              </a:ext>
            </a:extLst>
          </p:cNvPr>
          <p:cNvSpPr txBox="1"/>
          <p:nvPr/>
        </p:nvSpPr>
        <p:spPr>
          <a:xfrm flipH="1">
            <a:off x="7906954" y="2564802"/>
            <a:ext cx="291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sz="1400" dirty="0"/>
              <a:t>）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3E18047-DE8E-460B-9F55-463170864CFA}"/>
              </a:ext>
            </a:extLst>
          </p:cNvPr>
          <p:cNvSpPr txBox="1"/>
          <p:nvPr/>
        </p:nvSpPr>
        <p:spPr>
          <a:xfrm flipH="1">
            <a:off x="6567859" y="769263"/>
            <a:ext cx="1678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3D459C5B-CD8D-4904-B411-568C9F5F16EF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6625291" y="4484498"/>
            <a:ext cx="1851760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FE702E-218F-45FC-B624-F195A19E4872}"/>
              </a:ext>
            </a:extLst>
          </p:cNvPr>
          <p:cNvSpPr txBox="1"/>
          <p:nvPr/>
        </p:nvSpPr>
        <p:spPr>
          <a:xfrm flipH="1">
            <a:off x="7612364" y="530145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763E97C5-8B68-490A-81D3-56CDEC7C6D17}"/>
              </a:ext>
            </a:extLst>
          </p:cNvPr>
          <p:cNvSpPr/>
          <p:nvPr/>
        </p:nvSpPr>
        <p:spPr>
          <a:xfrm rot="1707191">
            <a:off x="6523416" y="4482157"/>
            <a:ext cx="2110948" cy="1025620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C98F10D-0A75-4B66-8BC1-02B114473FEF}"/>
              </a:ext>
            </a:extLst>
          </p:cNvPr>
          <p:cNvSpPr txBox="1"/>
          <p:nvPr/>
        </p:nvSpPr>
        <p:spPr>
          <a:xfrm flipH="1">
            <a:off x="7037334" y="4283294"/>
            <a:ext cx="3119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（不会失败，最多卡在原状态；首先</a:t>
            </a:r>
            <a:r>
              <a:rPr lang="en-US" altLang="zh-CN" sz="1400" dirty="0"/>
              <a:t>SFCI</a:t>
            </a:r>
            <a:r>
              <a:rPr lang="zh-CN" altLang="en-US" sz="1400" dirty="0"/>
              <a:t>状态被指定为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INACTIVE</a:t>
            </a:r>
            <a:r>
              <a:rPr lang="zh-CN" altLang="en-US" sz="1400" dirty="0"/>
              <a:t>，然后判断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的状态是否恢复到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ACTIVE</a:t>
            </a:r>
            <a:r>
              <a:rPr lang="zh-CN" altLang="en-US" sz="1400" dirty="0"/>
              <a:t>）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0B3265D-9E4E-4EDA-A82A-2A7E7964395E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273DCE4-8B78-442C-9345-57E54E4FD60E}"/>
              </a:ext>
            </a:extLst>
          </p:cNvPr>
          <p:cNvCxnSpPr>
            <a:cxnSpLocks/>
            <a:stCxn id="109" idx="3"/>
            <a:endCxn id="133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3112209-C8B7-4F5A-9863-55EABBDF7513}"/>
              </a:ext>
            </a:extLst>
          </p:cNvPr>
          <p:cNvSpPr txBox="1"/>
          <p:nvPr/>
        </p:nvSpPr>
        <p:spPr>
          <a:xfrm flipH="1">
            <a:off x="3810624" y="506297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EEE5C13-2A38-4F34-BCC7-90D2A57EF875}"/>
              </a:ext>
            </a:extLst>
          </p:cNvPr>
          <p:cNvCxnSpPr>
            <a:cxnSpLocks/>
            <a:stCxn id="133" idx="6"/>
            <a:endCxn id="111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D76FF73-BABE-4679-B6F1-E39277760AAF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重新删除成功</a:t>
            </a:r>
          </a:p>
        </p:txBody>
      </p:sp>
      <p:sp>
        <p:nvSpPr>
          <p:cNvPr id="141" name="弧形 140">
            <a:extLst>
              <a:ext uri="{FF2B5EF4-FFF2-40B4-BE49-F238E27FC236}">
                <a16:creationId xmlns:a16="http://schemas.microsoft.com/office/drawing/2014/main" id="{24B503A8-DB9B-401D-8CCF-D2267F9A417F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982E6CC-9A13-4D2D-AAA8-9D377D5CA1F3}"/>
              </a:ext>
            </a:extLst>
          </p:cNvPr>
          <p:cNvSpPr txBox="1"/>
          <p:nvPr/>
        </p:nvSpPr>
        <p:spPr>
          <a:xfrm>
            <a:off x="3981879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258F797-302B-4655-8DCF-29487945110D}"/>
              </a:ext>
            </a:extLst>
          </p:cNvPr>
          <p:cNvSpPr txBox="1"/>
          <p:nvPr/>
        </p:nvSpPr>
        <p:spPr>
          <a:xfrm>
            <a:off x="1302349" y="5900657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67EBD61F-3E06-4C0E-B6EE-04AFEA2FD5D9}"/>
              </a:ext>
            </a:extLst>
          </p:cNvPr>
          <p:cNvSpPr/>
          <p:nvPr/>
        </p:nvSpPr>
        <p:spPr>
          <a:xfrm>
            <a:off x="4567127" y="32859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46AC7B2-4BAE-432A-8F15-80D29DF22385}"/>
              </a:ext>
            </a:extLst>
          </p:cNvPr>
          <p:cNvCxnSpPr>
            <a:cxnSpLocks/>
            <a:stCxn id="109" idx="0"/>
            <a:endCxn id="145" idx="4"/>
          </p:cNvCxnSpPr>
          <p:nvPr/>
        </p:nvCxnSpPr>
        <p:spPr>
          <a:xfrm flipH="1" flipV="1">
            <a:off x="5299494" y="1793331"/>
            <a:ext cx="807936" cy="14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55D1446-E4D4-48D8-95B5-8760A10F7063}"/>
              </a:ext>
            </a:extLst>
          </p:cNvPr>
          <p:cNvSpPr txBox="1"/>
          <p:nvPr/>
        </p:nvSpPr>
        <p:spPr>
          <a:xfrm>
            <a:off x="4916389" y="19147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收到指令转换模式</a:t>
            </a:r>
          </a:p>
        </p:txBody>
      </p:sp>
      <p:sp>
        <p:nvSpPr>
          <p:cNvPr id="148" name="弧形 147">
            <a:extLst>
              <a:ext uri="{FF2B5EF4-FFF2-40B4-BE49-F238E27FC236}">
                <a16:creationId xmlns:a16="http://schemas.microsoft.com/office/drawing/2014/main" id="{BE9FFFAC-1D27-4D84-B764-B95C5AAB1B64}"/>
              </a:ext>
            </a:extLst>
          </p:cNvPr>
          <p:cNvSpPr/>
          <p:nvPr/>
        </p:nvSpPr>
        <p:spPr>
          <a:xfrm rot="14601289">
            <a:off x="4834517" y="2186120"/>
            <a:ext cx="1679157" cy="630671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76B7E00-7F7E-44A6-8BEE-E188567BC535}"/>
              </a:ext>
            </a:extLst>
          </p:cNvPr>
          <p:cNvCxnSpPr>
            <a:cxnSpLocks/>
            <a:stCxn id="112" idx="2"/>
            <a:endCxn id="111" idx="6"/>
          </p:cNvCxnSpPr>
          <p:nvPr/>
        </p:nvCxnSpPr>
        <p:spPr>
          <a:xfrm flipH="1">
            <a:off x="6839796" y="6057898"/>
            <a:ext cx="1422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7DE6EEC-10A6-49C1-907E-C4354377975F}"/>
              </a:ext>
            </a:extLst>
          </p:cNvPr>
          <p:cNvSpPr txBox="1"/>
          <p:nvPr/>
        </p:nvSpPr>
        <p:spPr>
          <a:xfrm flipH="1">
            <a:off x="6806376" y="575012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准备重新部署</a:t>
            </a:r>
            <a:r>
              <a:rPr lang="en-US" altLang="zh-CN" sz="1400" dirty="0"/>
              <a:t>SFC</a:t>
            </a:r>
            <a:endParaRPr lang="zh-CN" altLang="en-US" sz="14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877C327-B9DC-4861-BA70-699256269193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3873619" y="4484498"/>
            <a:ext cx="1715949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F373B2D-D6B4-4282-AA57-6CFD01CDAB03}"/>
              </a:ext>
            </a:extLst>
          </p:cNvPr>
          <p:cNvSpPr txBox="1"/>
          <p:nvPr/>
        </p:nvSpPr>
        <p:spPr>
          <a:xfrm flipH="1">
            <a:off x="3732823" y="4478136"/>
            <a:ext cx="118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重新部署</a:t>
            </a:r>
            <a:r>
              <a:rPr lang="en-US" altLang="zh-CN" sz="1400" dirty="0"/>
              <a:t>SFC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212C152-CD2B-4CDB-A29B-A46DF42F1AE7}"/>
              </a:ext>
            </a:extLst>
          </p:cNvPr>
          <p:cNvSpPr txBox="1"/>
          <p:nvPr/>
        </p:nvSpPr>
        <p:spPr>
          <a:xfrm flipH="1">
            <a:off x="895094" y="2473003"/>
            <a:ext cx="2046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;</a:t>
            </a:r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20002A8B-BE37-451A-BECD-1F42D622824E}"/>
              </a:ext>
            </a:extLst>
          </p:cNvPr>
          <p:cNvSpPr/>
          <p:nvPr/>
        </p:nvSpPr>
        <p:spPr>
          <a:xfrm rot="16200000">
            <a:off x="1500428" y="2428505"/>
            <a:ext cx="2306085" cy="931904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1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>
            <a:extLst>
              <a:ext uri="{FF2B5EF4-FFF2-40B4-BE49-F238E27FC236}">
                <a16:creationId xmlns:a16="http://schemas.microsoft.com/office/drawing/2014/main" id="{586DE6A1-A161-43F6-943A-E030F387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SFCI</a:t>
            </a:r>
            <a:r>
              <a:rPr lang="zh-CN" altLang="en-US" dirty="0"/>
              <a:t>状态机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E16F19D-0575-4E73-8055-87DD60CEF91F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AF74AB3-CEFF-46DA-AD50-FBE4856F3D22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02D30BE-9C40-4A52-9468-6A4E99305B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F8814C-03C1-4132-BD7A-777C02360BC1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4B6BFA0-42D2-418C-9FA1-F54F6A0CE0B4}"/>
              </a:ext>
            </a:extLst>
          </p:cNvPr>
          <p:cNvCxnSpPr>
            <a:cxnSpLocks/>
            <a:stCxn id="66" idx="0"/>
            <a:endCxn id="39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514897-37CA-4455-A55B-E1D95CEF3D0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</a:t>
            </a:r>
            <a:r>
              <a:rPr lang="zh-CN" altLang="en-US" sz="1400" dirty="0"/>
              <a:t>成功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796B2C3-53DC-426F-9ABC-B7B22EC68C75}"/>
              </a:ext>
            </a:extLst>
          </p:cNvPr>
          <p:cNvSpPr txBox="1"/>
          <p:nvPr/>
        </p:nvSpPr>
        <p:spPr>
          <a:xfrm flipH="1">
            <a:off x="5509554" y="5061058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EFB7D64-844E-468C-9465-22763D892C31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9FA2507-1318-4CA3-A7C6-3C1C3048F6C7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7054AD-EDB7-4AE4-8D3D-42EB34B0C369}"/>
              </a:ext>
            </a:extLst>
          </p:cNvPr>
          <p:cNvCxnSpPr>
            <a:cxnSpLocks/>
            <a:stCxn id="38" idx="3"/>
            <a:endCxn id="48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C144E6F-8A60-47E3-8057-E25060F09D6C}"/>
              </a:ext>
            </a:extLst>
          </p:cNvPr>
          <p:cNvSpPr txBox="1"/>
          <p:nvPr/>
        </p:nvSpPr>
        <p:spPr>
          <a:xfrm flipH="1">
            <a:off x="895094" y="2473003"/>
            <a:ext cx="20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;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ADCB8B-464F-466A-A28D-4A4345BA1857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5F56272-9E4D-4B15-9717-704A049E150B}"/>
              </a:ext>
            </a:extLst>
          </p:cNvPr>
          <p:cNvCxnSpPr>
            <a:cxnSpLocks/>
            <a:stCxn id="48" idx="6"/>
            <a:endCxn id="40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0CB8D91-9001-403C-8B99-4D00F5D1B181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058C631-F522-4D6B-8381-83C6AAE4CADD}"/>
              </a:ext>
            </a:extLst>
          </p:cNvPr>
          <p:cNvSpPr txBox="1"/>
          <p:nvPr/>
        </p:nvSpPr>
        <p:spPr>
          <a:xfrm flipH="1">
            <a:off x="3484801" y="527047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9FD26D2-8BFB-49F5-86C8-FAAB8A649777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FFEF72C-01EF-4E3F-B42E-B335D56CD9DB}"/>
              </a:ext>
            </a:extLst>
          </p:cNvPr>
          <p:cNvSpPr/>
          <p:nvPr/>
        </p:nvSpPr>
        <p:spPr>
          <a:xfrm>
            <a:off x="2625195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80FCD8C8-ED5D-41E7-B44C-BD0C7A275C5A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A6B1DA-07A7-4574-AC3C-5E73B1B10194}"/>
              </a:ext>
            </a:extLst>
          </p:cNvPr>
          <p:cNvSpPr txBox="1"/>
          <p:nvPr/>
        </p:nvSpPr>
        <p:spPr>
          <a:xfrm>
            <a:off x="1512782" y="5957302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A88B154-A26D-4CA3-9853-E8311CD60B8C}"/>
              </a:ext>
            </a:extLst>
          </p:cNvPr>
          <p:cNvSpPr/>
          <p:nvPr/>
        </p:nvSpPr>
        <p:spPr>
          <a:xfrm>
            <a:off x="8211607" y="3234269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ED154AE-CCB0-42DD-A125-5C769445BF44}"/>
              </a:ext>
            </a:extLst>
          </p:cNvPr>
          <p:cNvCxnSpPr>
            <a:cxnSpLocks/>
            <a:stCxn id="38" idx="6"/>
            <a:endCxn id="75" idx="2"/>
          </p:cNvCxnSpPr>
          <p:nvPr/>
        </p:nvCxnSpPr>
        <p:spPr>
          <a:xfrm flipV="1">
            <a:off x="6839796" y="3966636"/>
            <a:ext cx="1371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9F8B6F-02DD-4A8D-83C2-3553C2671311}"/>
              </a:ext>
            </a:extLst>
          </p:cNvPr>
          <p:cNvSpPr txBox="1"/>
          <p:nvPr/>
        </p:nvSpPr>
        <p:spPr>
          <a:xfrm flipH="1">
            <a:off x="6839796" y="35765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检测到</a:t>
            </a:r>
            <a:r>
              <a:rPr lang="en-US" altLang="zh-CN" sz="1400" dirty="0"/>
              <a:t>SFCI</a:t>
            </a:r>
            <a:r>
              <a:rPr lang="zh-CN" altLang="en-US" sz="1400" dirty="0"/>
              <a:t>故障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B3AA43A-7F71-4391-92BF-E8E025DA64BE}"/>
              </a:ext>
            </a:extLst>
          </p:cNvPr>
          <p:cNvCxnSpPr>
            <a:cxnSpLocks/>
            <a:stCxn id="40" idx="1"/>
            <a:endCxn id="67" idx="5"/>
          </p:cNvCxnSpPr>
          <p:nvPr/>
        </p:nvCxnSpPr>
        <p:spPr>
          <a:xfrm flipH="1" flipV="1">
            <a:off x="3875423" y="4484498"/>
            <a:ext cx="1714145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90BE47E-8C33-4769-8F97-7F7176D79E50}"/>
              </a:ext>
            </a:extLst>
          </p:cNvPr>
          <p:cNvSpPr txBox="1"/>
          <p:nvPr/>
        </p:nvSpPr>
        <p:spPr>
          <a:xfrm flipH="1">
            <a:off x="3661434" y="4300152"/>
            <a:ext cx="172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:;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AF04ACA-DB51-416E-81BC-720FCA7C57A5}"/>
              </a:ext>
            </a:extLst>
          </p:cNvPr>
          <p:cNvCxnSpPr>
            <a:cxnSpLocks/>
            <a:stCxn id="75" idx="3"/>
            <a:endCxn id="40" idx="7"/>
          </p:cNvCxnSpPr>
          <p:nvPr/>
        </p:nvCxnSpPr>
        <p:spPr>
          <a:xfrm flipH="1">
            <a:off x="6625291" y="4484497"/>
            <a:ext cx="1800821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44EA31A-C8DC-4CC9-8A0F-29E72A053C98}"/>
              </a:ext>
            </a:extLst>
          </p:cNvPr>
          <p:cNvSpPr txBox="1"/>
          <p:nvPr/>
        </p:nvSpPr>
        <p:spPr>
          <a:xfrm flipH="1">
            <a:off x="5803557" y="531484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E43C829-C875-4180-B6BE-24C624AFF882}"/>
              </a:ext>
            </a:extLst>
          </p:cNvPr>
          <p:cNvCxnSpPr>
            <a:cxnSpLocks/>
            <a:stCxn id="75" idx="3"/>
            <a:endCxn id="48" idx="7"/>
          </p:cNvCxnSpPr>
          <p:nvPr/>
        </p:nvCxnSpPr>
        <p:spPr>
          <a:xfrm flipH="1">
            <a:off x="3935417" y="4484497"/>
            <a:ext cx="4490695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EA396CF3-8D04-4EE1-AEB9-B7048A60C704}"/>
              </a:ext>
            </a:extLst>
          </p:cNvPr>
          <p:cNvSpPr txBox="1"/>
          <p:nvPr/>
        </p:nvSpPr>
        <p:spPr>
          <a:xfrm flipH="1">
            <a:off x="6737510" y="445603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3DD7F565-68F5-492E-B3A1-146622D0015E}"/>
              </a:ext>
            </a:extLst>
          </p:cNvPr>
          <p:cNvSpPr/>
          <p:nvPr/>
        </p:nvSpPr>
        <p:spPr>
          <a:xfrm rot="16200000">
            <a:off x="1500428" y="2428505"/>
            <a:ext cx="2306085" cy="931904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1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建立</a:t>
            </a:r>
            <a:endParaRPr lang="en-US" altLang="zh-CN" dirty="0"/>
          </a:p>
          <a:p>
            <a:pPr lvl="1"/>
            <a:r>
              <a:rPr lang="en-US" altLang="zh-CN" dirty="0"/>
              <a:t>SFC</a:t>
            </a:r>
            <a:r>
              <a:rPr lang="zh-CN" altLang="en-US" dirty="0"/>
              <a:t>初始状态为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STATE_IN_PROCESSING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部署成功，则进入状态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</a:t>
            </a:r>
            <a:r>
              <a:rPr lang="zh-CN" altLang="en-US" dirty="0"/>
              <a:t>部署失败，则进入状态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sz="2400" dirty="0"/>
              <a:t>目前无需实现手动重新部署</a:t>
            </a:r>
            <a:r>
              <a:rPr lang="en-US" altLang="zh-CN" sz="2400" dirty="0"/>
              <a:t>SFC</a:t>
            </a:r>
            <a:r>
              <a:rPr lang="zh-CN" altLang="en-US" sz="2400" dirty="0"/>
              <a:t>的功能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379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68AC-54F3-4E0F-8418-5FE33AD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E7F5-E652-4544-9C7F-2BD355A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</a:t>
            </a:r>
            <a:r>
              <a:rPr lang="en-US" altLang="zh-CN" dirty="0"/>
              <a:t>SFCI</a:t>
            </a:r>
          </a:p>
          <a:p>
            <a:pPr lvl="1"/>
            <a:r>
              <a:rPr lang="en-US" altLang="zh-CN" dirty="0"/>
              <a:t>SFCI</a:t>
            </a:r>
            <a:r>
              <a:rPr lang="zh-CN" altLang="en-US" dirty="0"/>
              <a:t>的初始状态为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STATE_IN_PROCESSING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部署成功，则进入状态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部署失败，则进入状态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重新部署</a:t>
            </a:r>
            <a:r>
              <a:rPr lang="en-US" altLang="zh-CN" sz="2400" dirty="0"/>
              <a:t>SFCI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SFCI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STATE_INIT_FAILED</a:t>
            </a:r>
            <a:r>
              <a:rPr lang="zh-CN" altLang="en-US" sz="2200" dirty="0"/>
              <a:t> （或者增加</a:t>
            </a:r>
            <a:r>
              <a:rPr lang="en-US" altLang="zh-CN" sz="2200" dirty="0"/>
              <a:t>SFCI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），则发送</a:t>
            </a:r>
            <a:r>
              <a:rPr lang="en-US" altLang="zh-CN" sz="2200" dirty="0"/>
              <a:t>ADD_SFCI_REQUEST</a:t>
            </a:r>
            <a:r>
              <a:rPr lang="zh-CN" altLang="en-US" sz="2200" dirty="0"/>
              <a:t>重新部署</a:t>
            </a:r>
            <a:r>
              <a:rPr lang="en-US" altLang="zh-CN" sz="2200" dirty="0"/>
              <a:t>SFCI</a:t>
            </a:r>
          </a:p>
        </p:txBody>
      </p:sp>
    </p:spTree>
    <p:extLst>
      <p:ext uri="{BB962C8B-B14F-4D97-AF65-F5344CB8AC3E}">
        <p14:creationId xmlns:p14="http://schemas.microsoft.com/office/powerpoint/2010/main" val="120857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68AC-54F3-4E0F-8418-5FE33AD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E7F5-E652-4544-9C7F-2BD355A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SFCI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删除成功，则进入状态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SFCI</a:t>
            </a:r>
            <a:r>
              <a:rPr lang="zh-CN" altLang="en-US" dirty="0"/>
              <a:t>删除失败，则进入状态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r>
              <a:rPr lang="zh-CN" altLang="en-US" dirty="0"/>
              <a:t>（</a:t>
            </a:r>
            <a:r>
              <a:rPr lang="en-US" altLang="zh-CN" dirty="0"/>
              <a:t>REQUEST_FAILED</a:t>
            </a:r>
            <a:r>
              <a:rPr lang="zh-CN" altLang="en-US" dirty="0"/>
              <a:t>）</a:t>
            </a:r>
            <a:endParaRPr lang="en-US" altLang="zh-CN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sz="2400" dirty="0"/>
              <a:t>regulator</a:t>
            </a:r>
            <a:r>
              <a:rPr lang="zh-CN" altLang="en-US" sz="2400" dirty="0"/>
              <a:t>重新删除</a:t>
            </a:r>
            <a:r>
              <a:rPr lang="en-US" altLang="zh-CN" sz="2400" dirty="0"/>
              <a:t>SFCI</a:t>
            </a:r>
          </a:p>
          <a:p>
            <a:pPr lvl="3"/>
            <a:r>
              <a:rPr lang="en-US" altLang="zh-CN" sz="2200" dirty="0"/>
              <a:t>routine</a:t>
            </a:r>
            <a:r>
              <a:rPr lang="zh-CN" altLang="en-US" sz="2200" dirty="0"/>
              <a:t>检测所有的</a:t>
            </a:r>
            <a:r>
              <a:rPr lang="en-US" altLang="zh-CN" sz="2200" dirty="0"/>
              <a:t>SFCI</a:t>
            </a:r>
            <a:r>
              <a:rPr lang="zh-CN" altLang="en-US" sz="2200" dirty="0"/>
              <a:t>状态，如果为</a:t>
            </a:r>
            <a:r>
              <a:rPr lang="en-US" altLang="zh-CN" sz="2400" dirty="0">
                <a:solidFill>
                  <a:srgbClr val="4FC1FF"/>
                </a:solidFill>
                <a:latin typeface="Consolas" panose="020B0609020204030204" pitchFamily="49" charset="0"/>
              </a:rPr>
              <a:t>STATE_UNDELETED</a:t>
            </a:r>
            <a:r>
              <a:rPr lang="zh-CN" altLang="en-US" sz="2200" dirty="0"/>
              <a:t> （或者删除</a:t>
            </a:r>
            <a:r>
              <a:rPr lang="en-US" altLang="zh-CN" sz="2200" dirty="0"/>
              <a:t>SFCI</a:t>
            </a:r>
            <a:r>
              <a:rPr lang="zh-CN" altLang="en-US" sz="2200" dirty="0"/>
              <a:t>的</a:t>
            </a:r>
            <a:r>
              <a:rPr lang="en-US" altLang="zh-CN" sz="2200" dirty="0"/>
              <a:t>request</a:t>
            </a:r>
            <a:r>
              <a:rPr lang="zh-CN" altLang="en-US" sz="2200" dirty="0"/>
              <a:t>的状态是</a:t>
            </a:r>
            <a:r>
              <a:rPr lang="en-US" altLang="zh-CN" sz="2200" dirty="0"/>
              <a:t>failed</a:t>
            </a:r>
            <a:r>
              <a:rPr lang="zh-CN" altLang="en-US" sz="2200" dirty="0"/>
              <a:t>）， 则发送</a:t>
            </a:r>
            <a:r>
              <a:rPr lang="en-US" altLang="zh-CN" sz="2200" dirty="0"/>
              <a:t>DEL_SFCI_REQUEST</a:t>
            </a:r>
            <a:r>
              <a:rPr lang="zh-CN" altLang="en-US" sz="2200" dirty="0"/>
              <a:t>重新删除</a:t>
            </a:r>
            <a:r>
              <a:rPr lang="en-US" altLang="zh-CN" sz="2200" dirty="0"/>
              <a:t>SFCI</a:t>
            </a:r>
          </a:p>
        </p:txBody>
      </p:sp>
    </p:spTree>
    <p:extLst>
      <p:ext uri="{BB962C8B-B14F-4D97-AF65-F5344CB8AC3E}">
        <p14:creationId xmlns:p14="http://schemas.microsoft.com/office/powerpoint/2010/main" val="409115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SFCI</a:t>
            </a:r>
            <a:r>
              <a:rPr lang="zh-CN" altLang="en-US" dirty="0"/>
              <a:t>故障异常恢复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检测所有的故障异常的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dirty="0"/>
          </a:p>
          <a:p>
            <a:pPr lvl="2"/>
            <a:r>
              <a:rPr lang="zh-CN" altLang="en-US" dirty="0"/>
              <a:t>发送删除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deleting</a:t>
            </a:r>
            <a:r>
              <a:rPr lang="zh-CN" altLang="en-US" dirty="0"/>
              <a:t>”，在下一轮</a:t>
            </a:r>
            <a:r>
              <a:rPr lang="en-US" altLang="zh-CN" dirty="0"/>
              <a:t>routine</a:t>
            </a:r>
            <a:r>
              <a:rPr lang="zh-CN" altLang="en-US" dirty="0"/>
              <a:t>中检测是否删除</a:t>
            </a:r>
            <a:r>
              <a:rPr lang="en-US" altLang="zh-CN" dirty="0"/>
              <a:t>SFCI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</a:t>
            </a:r>
            <a:endParaRPr lang="en-US" altLang="zh-CN" dirty="0"/>
          </a:p>
          <a:p>
            <a:pPr lvl="4"/>
            <a:r>
              <a:rPr lang="zh-CN" altLang="en-US" dirty="0"/>
              <a:t>如果检测删除</a:t>
            </a:r>
            <a:r>
              <a:rPr lang="en-US" altLang="zh-CN" dirty="0"/>
              <a:t>SFCI</a:t>
            </a:r>
            <a:r>
              <a:rPr lang="zh-CN" altLang="en-US" dirty="0"/>
              <a:t>失败，则重新发送删除</a:t>
            </a:r>
            <a:r>
              <a:rPr lang="en-US" altLang="zh-CN" dirty="0"/>
              <a:t>SFCI</a:t>
            </a:r>
            <a:r>
              <a:rPr lang="zh-CN" altLang="en-US" dirty="0"/>
              <a:t>命令（由</a:t>
            </a:r>
            <a:r>
              <a:rPr lang="en-US" altLang="zh-CN" dirty="0" err="1"/>
              <a:t>retryRequest</a:t>
            </a:r>
            <a:r>
              <a:rPr lang="zh-CN" altLang="en-US" dirty="0"/>
              <a:t>实现）</a:t>
            </a:r>
            <a:endParaRPr lang="en-US" altLang="zh-CN" dirty="0"/>
          </a:p>
          <a:p>
            <a:pPr lvl="4"/>
            <a:r>
              <a:rPr lang="zh-CN" altLang="en-US" dirty="0"/>
              <a:t>如果检测正在删除</a:t>
            </a:r>
            <a:r>
              <a:rPr lang="en-US" altLang="zh-CN" dirty="0"/>
              <a:t>SFCI</a:t>
            </a:r>
            <a:r>
              <a:rPr lang="zh-CN" altLang="en-US" dirty="0"/>
              <a:t>，则</a:t>
            </a:r>
            <a:r>
              <a:rPr lang="en-US" altLang="zh-CN" dirty="0"/>
              <a:t>continue</a:t>
            </a:r>
          </a:p>
          <a:p>
            <a:pPr lvl="4"/>
            <a:r>
              <a:rPr lang="zh-CN" altLang="en-US" dirty="0"/>
              <a:t>如果检测删除</a:t>
            </a:r>
            <a:r>
              <a:rPr lang="en-US" altLang="zh-CN" dirty="0"/>
              <a:t>SFCI</a:t>
            </a:r>
            <a:r>
              <a:rPr lang="zh-CN" altLang="en-US" dirty="0"/>
              <a:t>成功，则进入下一步</a:t>
            </a:r>
            <a:endParaRPr lang="en-US" altLang="zh-CN" dirty="0"/>
          </a:p>
          <a:p>
            <a:pPr lvl="2"/>
            <a:r>
              <a:rPr lang="zh-CN" altLang="en-US" dirty="0"/>
              <a:t>发送部署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adding</a:t>
            </a:r>
            <a:r>
              <a:rPr lang="zh-CN" altLang="en-US" dirty="0"/>
              <a:t>”，在下一轮</a:t>
            </a:r>
            <a:r>
              <a:rPr lang="en-US" altLang="zh-CN" dirty="0"/>
              <a:t>routine</a:t>
            </a:r>
            <a:r>
              <a:rPr lang="zh-CN" altLang="en-US" dirty="0"/>
              <a:t>中检测是否部署</a:t>
            </a:r>
            <a:r>
              <a:rPr lang="en-US" altLang="zh-CN" dirty="0"/>
              <a:t>SFCI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</a:t>
            </a:r>
            <a:endParaRPr lang="en-US" altLang="zh-CN" dirty="0"/>
          </a:p>
          <a:p>
            <a:pPr lvl="4"/>
            <a:r>
              <a:rPr lang="zh-CN" altLang="en-US" dirty="0"/>
              <a:t>如果检测部署</a:t>
            </a:r>
            <a:r>
              <a:rPr lang="en-US" altLang="zh-CN" dirty="0"/>
              <a:t>SFCI</a:t>
            </a:r>
            <a:r>
              <a:rPr lang="zh-CN" altLang="en-US" dirty="0"/>
              <a:t>失败，则重新发送部署</a:t>
            </a:r>
            <a:r>
              <a:rPr lang="en-US" altLang="zh-CN" dirty="0"/>
              <a:t>SFCI</a:t>
            </a:r>
            <a:r>
              <a:rPr lang="zh-CN" altLang="en-US" dirty="0"/>
              <a:t>命令（由</a:t>
            </a:r>
            <a:r>
              <a:rPr lang="en-US" altLang="zh-CN" dirty="0" err="1"/>
              <a:t>retryRequest</a:t>
            </a:r>
            <a:r>
              <a:rPr lang="zh-CN" altLang="en-US" dirty="0"/>
              <a:t>实现）</a:t>
            </a:r>
            <a:endParaRPr lang="en-US" altLang="zh-CN" dirty="0"/>
          </a:p>
          <a:p>
            <a:pPr lvl="4"/>
            <a:r>
              <a:rPr lang="zh-CN" altLang="en-US" dirty="0"/>
              <a:t>如果检测正在部署</a:t>
            </a:r>
            <a:r>
              <a:rPr lang="en-US" altLang="zh-CN" dirty="0"/>
              <a:t>SFCI</a:t>
            </a:r>
            <a:r>
              <a:rPr lang="zh-CN" altLang="en-US" dirty="0"/>
              <a:t>，则</a:t>
            </a:r>
            <a:r>
              <a:rPr lang="en-US" altLang="zh-CN" dirty="0"/>
              <a:t>continue</a:t>
            </a:r>
          </a:p>
          <a:p>
            <a:pPr lvl="4"/>
            <a:r>
              <a:rPr lang="zh-CN" altLang="en-US" dirty="0"/>
              <a:t>如果检测部署</a:t>
            </a:r>
            <a:r>
              <a:rPr lang="en-US" altLang="zh-CN" dirty="0"/>
              <a:t>SFCI</a:t>
            </a:r>
            <a:r>
              <a:rPr lang="zh-CN" altLang="en-US" dirty="0"/>
              <a:t>成功，则更新</a:t>
            </a:r>
            <a:r>
              <a:rPr lang="en-US" altLang="zh-CN" dirty="0"/>
              <a:t>SFCI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dirty="0"/>
              <a:t>，更新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sz="20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4"/>
            <a:r>
              <a:rPr lang="zh-CN" altLang="en-US" dirty="0"/>
              <a:t>删除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任务对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对的恢复进度为“</a:t>
            </a:r>
            <a:r>
              <a:rPr lang="en-US" altLang="zh-CN" dirty="0"/>
              <a:t>waiting</a:t>
            </a:r>
            <a:r>
              <a:rPr lang="zh-CN" altLang="en-US" dirty="0"/>
              <a:t>” ，在下一轮</a:t>
            </a:r>
            <a:r>
              <a:rPr lang="en-US" altLang="zh-CN" dirty="0"/>
              <a:t>routine</a:t>
            </a:r>
            <a:r>
              <a:rPr lang="zh-CN" altLang="en-US" dirty="0"/>
              <a:t>中处理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63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051DB-F8A2-449C-B60D-06932971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99E23-64AF-494F-92B0-C56AE24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扩容</a:t>
            </a:r>
            <a:endParaRPr lang="en-US" altLang="zh-CN" dirty="0"/>
          </a:p>
          <a:p>
            <a:pPr lvl="1"/>
            <a:r>
              <a:rPr lang="en-US" altLang="zh-CN" dirty="0"/>
              <a:t>regulator</a:t>
            </a:r>
            <a:r>
              <a:rPr lang="zh-CN" altLang="en-US" dirty="0"/>
              <a:t>检测所有的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，挑选出过载的</a:t>
            </a:r>
            <a:r>
              <a:rPr lang="en-US" altLang="zh-CN" dirty="0"/>
              <a:t>SFC</a:t>
            </a:r>
          </a:p>
          <a:p>
            <a:pPr lvl="1"/>
            <a:r>
              <a:rPr lang="zh-CN" altLang="en-US" dirty="0"/>
              <a:t>对于符合状态转移条件的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更新</a:t>
            </a:r>
            <a:r>
              <a:rPr lang="en-US" altLang="zh-CN" dirty="0"/>
              <a:t>SFC</a:t>
            </a:r>
            <a:r>
              <a:rPr lang="zh-CN" altLang="en-US" dirty="0"/>
              <a:t>的状态为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dirty="0"/>
          </a:p>
          <a:p>
            <a:pPr lvl="2"/>
            <a:r>
              <a:rPr lang="zh-CN" altLang="en-US" dirty="0"/>
              <a:t>发送</a:t>
            </a:r>
            <a:r>
              <a:rPr lang="en-US" altLang="zh-CN" dirty="0"/>
              <a:t>n</a:t>
            </a:r>
            <a:r>
              <a:rPr lang="zh-CN" altLang="en-US" dirty="0"/>
              <a:t>个部署</a:t>
            </a:r>
            <a:r>
              <a:rPr lang="en-US" altLang="zh-CN" dirty="0"/>
              <a:t>SFCI</a:t>
            </a:r>
            <a:r>
              <a:rPr lang="zh-CN" altLang="en-US" dirty="0"/>
              <a:t>的命令</a:t>
            </a:r>
            <a:endParaRPr lang="en-US" altLang="zh-CN" dirty="0"/>
          </a:p>
          <a:p>
            <a:pPr lvl="3"/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en-US" altLang="zh-CN" dirty="0" err="1"/>
              <a:t>sfc</a:t>
            </a:r>
            <a:r>
              <a:rPr lang="en-US" altLang="zh-CN" dirty="0"/>
              <a:t>, </a:t>
            </a:r>
            <a:r>
              <a:rPr lang="en-US" altLang="zh-CN" dirty="0" err="1"/>
              <a:t>sfci</a:t>
            </a:r>
            <a:r>
              <a:rPr lang="en-US" altLang="zh-CN" dirty="0"/>
              <a:t>)</a:t>
            </a:r>
            <a:r>
              <a:rPr lang="zh-CN" altLang="en-US" dirty="0"/>
              <a:t>对的扩容进度为“</a:t>
            </a:r>
            <a:r>
              <a:rPr lang="en-US" altLang="zh-CN" dirty="0"/>
              <a:t>adding</a:t>
            </a:r>
            <a:r>
              <a:rPr lang="zh-CN" altLang="en-US" dirty="0"/>
              <a:t>”</a:t>
            </a:r>
            <a:endParaRPr lang="en-US" altLang="zh-CN" dirty="0"/>
          </a:p>
          <a:p>
            <a:pPr lvl="3"/>
            <a:r>
              <a:rPr lang="zh-CN" altLang="en-US" dirty="0"/>
              <a:t>在下一轮</a:t>
            </a:r>
            <a:r>
              <a:rPr lang="en-US" altLang="zh-CN" dirty="0"/>
              <a:t>routine</a:t>
            </a:r>
            <a:r>
              <a:rPr lang="zh-CN" altLang="en-US" dirty="0"/>
              <a:t>中检测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SFCI</a:t>
            </a:r>
            <a:r>
              <a:rPr lang="zh-CN" altLang="en-US" dirty="0"/>
              <a:t>是否部署成功</a:t>
            </a:r>
            <a:endParaRPr lang="en-US" altLang="zh-CN" dirty="0"/>
          </a:p>
          <a:p>
            <a:pPr lvl="4"/>
            <a:r>
              <a:rPr lang="zh-CN" altLang="en-US" dirty="0"/>
              <a:t>检测每个</a:t>
            </a:r>
            <a:r>
              <a:rPr lang="en-US" altLang="zh-CN" dirty="0"/>
              <a:t>SFCI</a:t>
            </a:r>
            <a:r>
              <a:rPr lang="zh-CN" altLang="en-US" dirty="0"/>
              <a:t>的状态是否为</a:t>
            </a:r>
            <a:r>
              <a:rPr lang="en-US" altLang="zh-CN" sz="17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4"/>
            <a:r>
              <a:rPr lang="zh-CN" altLang="en-US" dirty="0"/>
              <a:t>如果都成功了，更新</a:t>
            </a:r>
            <a:r>
              <a:rPr lang="en-US" altLang="zh-CN" dirty="0"/>
              <a:t>SFC</a:t>
            </a:r>
            <a:r>
              <a:rPr lang="zh-CN" altLang="en-US" sz="1800" dirty="0"/>
              <a:t>的状态为</a:t>
            </a:r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</a:p>
          <a:p>
            <a:pPr lvl="1"/>
            <a:r>
              <a:rPr lang="zh-CN" altLang="en-US" dirty="0"/>
              <a:t>对于不符合条件的</a:t>
            </a:r>
            <a:r>
              <a:rPr lang="en-US" altLang="zh-CN" dirty="0"/>
              <a:t>SFC</a:t>
            </a:r>
          </a:p>
          <a:p>
            <a:pPr lvl="2"/>
            <a:r>
              <a:rPr lang="zh-CN" altLang="en-US" dirty="0"/>
              <a:t>跳过即可，因为下一轮会重新检查</a:t>
            </a:r>
            <a:r>
              <a:rPr lang="en-US" altLang="zh-CN" dirty="0"/>
              <a:t>SFC</a:t>
            </a:r>
            <a:r>
              <a:rPr lang="zh-CN" altLang="en-US" dirty="0"/>
              <a:t>的</a:t>
            </a:r>
            <a:r>
              <a:rPr lang="en-US" altLang="zh-CN" dirty="0"/>
              <a:t>load</a:t>
            </a:r>
            <a:r>
              <a:rPr lang="zh-CN" altLang="en-US" dirty="0"/>
              <a:t>，重新判断状态转移条件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5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1365</Words>
  <Application>Microsoft Office PowerPoint</Application>
  <PresentationFormat>宽屏</PresentationFormat>
  <Paragraphs>180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状态机</vt:lpstr>
      <vt:lpstr>Request状态机</vt:lpstr>
      <vt:lpstr>SFC状态机</vt:lpstr>
      <vt:lpstr>SFCI状态机</vt:lpstr>
      <vt:lpstr>工作流程</vt:lpstr>
      <vt:lpstr>工作流程</vt:lpstr>
      <vt:lpstr>工作流程</vt:lpstr>
      <vt:lpstr>工作流程</vt:lpstr>
      <vt:lpstr>工作流程</vt:lpstr>
      <vt:lpstr>工作流程</vt:lpstr>
      <vt:lpstr>工作流程</vt:lpstr>
      <vt:lpstr>状态转移条件</vt:lpstr>
      <vt:lpstr>状态转移条件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状态机</dc:title>
  <dc:creator>Chen Mike</dc:creator>
  <cp:lastModifiedBy>Chen Mike</cp:lastModifiedBy>
  <cp:revision>126</cp:revision>
  <dcterms:created xsi:type="dcterms:W3CDTF">2022-07-27T08:50:31Z</dcterms:created>
  <dcterms:modified xsi:type="dcterms:W3CDTF">2022-08-25T12:38:53Z</dcterms:modified>
</cp:coreProperties>
</file>