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0" r:id="rId2"/>
    <p:sldId id="287" r:id="rId3"/>
    <p:sldId id="286" r:id="rId4"/>
    <p:sldId id="288" r:id="rId5"/>
    <p:sldId id="258" r:id="rId6"/>
    <p:sldId id="260" r:id="rId7"/>
    <p:sldId id="289" r:id="rId8"/>
    <p:sldId id="263" r:id="rId9"/>
    <p:sldId id="299" r:id="rId10"/>
    <p:sldId id="302" r:id="rId11"/>
    <p:sldId id="305" r:id="rId12"/>
    <p:sldId id="30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2" autoAdjust="0"/>
    <p:restoredTop sz="94279" autoAdjust="0"/>
  </p:normalViewPr>
  <p:slideViewPr>
    <p:cSldViewPr snapToGrid="0">
      <p:cViewPr varScale="1">
        <p:scale>
          <a:sx n="39" d="100"/>
          <a:sy n="39" d="100"/>
        </p:scale>
        <p:origin x="40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549E5-EDF6-49DA-A258-26AEF78D5914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92C30-C02F-48DE-947D-311697961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6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7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6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0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8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89A3E-BDA9-4800-9DE4-A7DE0FAB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47E42A-EDA9-4662-80B4-A3B69E87F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47049-9207-4260-9701-6E684831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60A1D-ADDB-42F3-9F87-BF1AD113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5C74-6294-4BA2-8185-3DAF686F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DA7B-8F14-4883-AA5F-D1DE1E34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0A88D-0EE1-4F12-84FF-9A8AC381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F89FC-8276-4081-978E-8417C0DB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AF533-7FDC-4BA3-809F-8CE7E487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D8C6C-216F-491A-971B-964A0B33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602CE-27CB-48A0-A604-C13AC54F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B3E1B-34F6-4B1A-8BD0-5569A9C2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EA58-6519-4C22-AF27-B7304CCC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8B504-3B6C-4436-BD5F-6A8B235C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BCB42-559C-48BE-8F66-939B10F7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350-4698-499C-8E1C-0E7FEE07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B6EB4-A247-453F-B54A-C55A23E5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47ABA-CE5B-42C1-8E7E-AC09B4F7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C948B-F651-4A10-BF24-7D17A82C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FF98-5C66-4ABC-82F2-79F25F7C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5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EEA8C-B1CF-4B19-BAA1-60DA1AA3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BF8EE-CF5E-4853-B891-C1FB62BF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FA99F-C5D6-4FC7-95DD-AAFC6F75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B191F-3124-4BFB-8976-9C720220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2C167-3901-4CB1-8057-C6B6F4D3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C33A-B35A-4473-9E3F-348CC67B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A9BB2-60E7-4490-BD77-27D0906B0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EF705-6B22-484D-83CB-B1B55AC7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1C61C-220E-4B23-9FF6-B748783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DD4DC-25ED-4637-A010-5221C151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AD86F-3D90-4E5C-9F47-4CDB2B01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6AE8E-3816-40E0-A16E-F85A5F38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552F8-6361-441D-81A9-53FBF3B5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2CFC0-15D0-4087-89C2-50EC5D02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9ADE65-597D-4CA8-8CD1-A007DC07E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0130A-6C51-4E65-BAA3-4B84BE65D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FE2690-030B-46AE-BA0C-E6926561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77CB4D-D848-49A5-854E-256997A3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DA54CD-8F3B-46A3-936A-A5C60EC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9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ADB05-AF41-4CB4-A822-663504C3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EA041A-0A14-4245-9732-14CBD8B0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72948-F472-4F25-813A-10356121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634EC-D95D-4E8C-87DF-529C7A2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3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9FA02-76B6-4BBD-AA7C-8942866B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28F9D-52F1-465D-B520-BAAA1D04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63ECE-2A1E-4C7B-834B-E60337D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31F03-7198-4CC0-AD90-5FAC0010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3D9A8-2626-4597-9BEA-20BC6B4E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32223-35A6-4B16-BB64-FA5A1A259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7C7A6-8AE4-4306-9EE4-8039269B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60214-A43C-4880-9DB3-913A5708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E0EA4-9A96-4741-9F8E-28262278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44C0-AA22-41F5-94CF-D5607176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5D580C-D1C5-4BF1-AB20-ABBE3886E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0B505-F11B-4B5E-BBBA-FD0CF0DB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13B54-9D44-4ABB-B7A3-977B0324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7B5AF-0821-46F2-B2DA-CCB55247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0C52F-243B-4415-B105-2AA6D759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1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566700-C9E6-4493-A410-2F943AA8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8E1DD-3083-425D-9EAC-71B10897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67DB0-039E-46DF-AA2C-C25D9254E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E85A-A409-47B8-9A34-876552EE5CE2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2CCAB-6279-4DEA-BB31-5E5B61E98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3619A-A800-434D-B4C5-F7A4BF8E1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 err="1"/>
              <a:t>OFSwitch</a:t>
            </a:r>
            <a:r>
              <a:rPr lang="en-US" altLang="zh-CN" dirty="0"/>
              <a:t>-Based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71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328835"/>
            <a:ext cx="3069227" cy="2202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</a:p>
          <a:p>
            <a:pPr algn="ctr"/>
            <a:r>
              <a:rPr lang="en-US" altLang="zh-CN" dirty="0"/>
              <a:t>h1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360789" y="414578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498822" y="33368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315176" y="1359983"/>
            <a:ext cx="3754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2.2.0.34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2458674" y="446972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2"/>
            <a:endCxn id="68" idx="3"/>
          </p:cNvCxnSpPr>
          <p:nvPr/>
        </p:nvCxnSpPr>
        <p:spPr>
          <a:xfrm flipH="1" flipV="1">
            <a:off x="3568477" y="4756088"/>
            <a:ext cx="2288655" cy="269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3582448" y="448048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2.2.0.34/27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2.2.0.35/27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21944" y="407942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10.0.0.1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1227431" y="379385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10.0.0.2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24687" y="3167263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18492" y="285553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2.2.0.68/27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2.2.0.36/27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81412" y="41016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2.2.0.99/27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F08F7A-8AC0-497C-AF9F-04D7A2DB3F1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E24C969-DEBB-4D30-BB58-A30D41E57A39}"/>
              </a:ext>
            </a:extLst>
          </p:cNvPr>
          <p:cNvSpPr/>
          <p:nvPr/>
        </p:nvSpPr>
        <p:spPr>
          <a:xfrm>
            <a:off x="3740517" y="4963422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h3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A98D02B-C873-45C7-9836-2E18B275EBB9}"/>
              </a:ext>
            </a:extLst>
          </p:cNvPr>
          <p:cNvCxnSpPr>
            <a:cxnSpLocks/>
            <a:stCxn id="6" idx="2"/>
            <a:endCxn id="99" idx="3"/>
          </p:cNvCxnSpPr>
          <p:nvPr/>
        </p:nvCxnSpPr>
        <p:spPr>
          <a:xfrm flipH="1">
            <a:off x="4850320" y="5026078"/>
            <a:ext cx="1006812" cy="2237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4903BAFA-667D-4941-AF10-5E634D2162F5}"/>
              </a:ext>
            </a:extLst>
          </p:cNvPr>
          <p:cNvSpPr/>
          <p:nvPr/>
        </p:nvSpPr>
        <p:spPr>
          <a:xfrm>
            <a:off x="7893634" y="2103231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3</a:t>
            </a:r>
          </a:p>
          <a:p>
            <a:pPr algn="ctr"/>
            <a:r>
              <a:rPr lang="en-US" altLang="zh-CN" dirty="0"/>
              <a:t>h4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315CAC2-3F00-4407-A3D5-B2F103BD90BB}"/>
              </a:ext>
            </a:extLst>
          </p:cNvPr>
          <p:cNvCxnSpPr>
            <a:cxnSpLocks/>
            <a:stCxn id="7" idx="7"/>
            <a:endCxn id="102" idx="2"/>
          </p:cNvCxnSpPr>
          <p:nvPr/>
        </p:nvCxnSpPr>
        <p:spPr>
          <a:xfrm flipV="1">
            <a:off x="7482737" y="2675957"/>
            <a:ext cx="965799" cy="9480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E2DBD36-2142-4943-8AD9-5F5104AA432C}"/>
              </a:ext>
            </a:extLst>
          </p:cNvPr>
          <p:cNvSpPr txBox="1"/>
          <p:nvPr/>
        </p:nvSpPr>
        <p:spPr>
          <a:xfrm>
            <a:off x="4444287" y="52104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2.2.0.37/27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09069B5-42AB-44E1-BB4D-60EECB40040B}"/>
              </a:ext>
            </a:extLst>
          </p:cNvPr>
          <p:cNvSpPr txBox="1"/>
          <p:nvPr/>
        </p:nvSpPr>
        <p:spPr>
          <a:xfrm>
            <a:off x="7556063" y="262641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2.2.0.100/27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94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FF7420C-42C5-4C6F-BA70-B4BCE9F5FCAA}"/>
              </a:ext>
            </a:extLst>
          </p:cNvPr>
          <p:cNvSpPr/>
          <p:nvPr/>
        </p:nvSpPr>
        <p:spPr>
          <a:xfrm>
            <a:off x="9230039" y="5811591"/>
            <a:ext cx="1490162" cy="379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6448248" y="109803"/>
            <a:ext cx="2992471" cy="14932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Network info (Real-time info)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Switch info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Server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VNF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SFF info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4288059" y="1871265"/>
            <a:ext cx="2347274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06"/>
            <a:ext cx="783152" cy="111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06"/>
            <a:ext cx="2621147" cy="114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7B3F63E-C11E-4F1C-BDEC-D1C642EC4D3B}"/>
              </a:ext>
            </a:extLst>
          </p:cNvPr>
          <p:cNvSpPr/>
          <p:nvPr/>
        </p:nvSpPr>
        <p:spPr>
          <a:xfrm>
            <a:off x="5424903" y="2997674"/>
            <a:ext cx="2106190" cy="53990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135016" y="762034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 flipH="1">
            <a:off x="5461696" y="1481457"/>
            <a:ext cx="576226" cy="38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6753898" y="1864455"/>
            <a:ext cx="2187018" cy="85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110A6C6-0087-4753-8C1E-FC39D0CE661F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5461697" y="1297657"/>
            <a:ext cx="2385710" cy="5667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2021B616-BA54-4FF9-BB88-AF472BE1FCA8}"/>
              </a:ext>
            </a:extLst>
          </p:cNvPr>
          <p:cNvSpPr/>
          <p:nvPr/>
        </p:nvSpPr>
        <p:spPr>
          <a:xfrm>
            <a:off x="202755" y="1167177"/>
            <a:ext cx="83386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1A28C1D-881F-4E3E-9569-15DF62FB7949}"/>
              </a:ext>
            </a:extLst>
          </p:cNvPr>
          <p:cNvSpPr/>
          <p:nvPr/>
        </p:nvSpPr>
        <p:spPr>
          <a:xfrm>
            <a:off x="1952781" y="1167176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5A101C6-C6ED-4222-A062-D16DDCB60E12}"/>
              </a:ext>
            </a:extLst>
          </p:cNvPr>
          <p:cNvSpPr/>
          <p:nvPr/>
        </p:nvSpPr>
        <p:spPr>
          <a:xfrm>
            <a:off x="1957308" y="1767451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2A42485-64CB-424B-A4CC-72F370AC7AD3}"/>
              </a:ext>
            </a:extLst>
          </p:cNvPr>
          <p:cNvSpPr/>
          <p:nvPr/>
        </p:nvSpPr>
        <p:spPr>
          <a:xfrm>
            <a:off x="1962200" y="2383437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28C99C3-2946-4536-BDE3-4579ADA131B4}"/>
              </a:ext>
            </a:extLst>
          </p:cNvPr>
          <p:cNvSpPr/>
          <p:nvPr/>
        </p:nvSpPr>
        <p:spPr>
          <a:xfrm>
            <a:off x="1358904" y="1167177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FD3C077-CF02-44A9-AE47-D1A0ED745980}"/>
              </a:ext>
            </a:extLst>
          </p:cNvPr>
          <p:cNvCxnSpPr>
            <a:cxnSpLocks/>
            <a:stCxn id="151" idx="3"/>
            <a:endCxn id="157" idx="1"/>
          </p:cNvCxnSpPr>
          <p:nvPr/>
        </p:nvCxnSpPr>
        <p:spPr>
          <a:xfrm>
            <a:off x="1036619" y="2037717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0FA9DA2-96AF-4F65-908A-1BAB033C3AD5}"/>
              </a:ext>
            </a:extLst>
          </p:cNvPr>
          <p:cNvCxnSpPr>
            <a:cxnSpLocks/>
            <a:stCxn id="84" idx="3"/>
            <a:endCxn id="150" idx="1"/>
          </p:cNvCxnSpPr>
          <p:nvPr/>
        </p:nvCxnSpPr>
        <p:spPr>
          <a:xfrm flipV="1">
            <a:off x="8940916" y="2176466"/>
            <a:ext cx="293686" cy="1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80BE80F1-8403-482A-B8E0-9AA716949272}"/>
              </a:ext>
            </a:extLst>
          </p:cNvPr>
          <p:cNvSpPr txBox="1"/>
          <p:nvPr/>
        </p:nvSpPr>
        <p:spPr>
          <a:xfrm>
            <a:off x="8514846" y="175964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Alert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240D4660-E7D2-47F7-93F0-BD11B514E6DB}"/>
              </a:ext>
            </a:extLst>
          </p:cNvPr>
          <p:cNvCxnSpPr>
            <a:cxnSpLocks/>
            <a:stCxn id="72" idx="3"/>
            <a:endCxn id="150" idx="0"/>
          </p:cNvCxnSpPr>
          <p:nvPr/>
        </p:nvCxnSpPr>
        <p:spPr>
          <a:xfrm>
            <a:off x="6037922" y="1481457"/>
            <a:ext cx="4609318" cy="46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05"/>
            <a:ext cx="1186622" cy="111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799A43-B328-4C04-9E0B-3C8640006DF8}"/>
              </a:ext>
            </a:extLst>
          </p:cNvPr>
          <p:cNvGrpSpPr/>
          <p:nvPr/>
        </p:nvGrpSpPr>
        <p:grpSpPr>
          <a:xfrm>
            <a:off x="9228408" y="1943360"/>
            <a:ext cx="2859552" cy="2205653"/>
            <a:chOff x="9410533" y="2079987"/>
            <a:chExt cx="2375752" cy="2205653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6B26FB1E-2718-4A4E-B19B-6D8ECFEDE1B1}"/>
                </a:ext>
              </a:extLst>
            </p:cNvPr>
            <p:cNvGrpSpPr/>
            <p:nvPr/>
          </p:nvGrpSpPr>
          <p:grpSpPr>
            <a:xfrm>
              <a:off x="9410533" y="2079987"/>
              <a:ext cx="2360046" cy="2205653"/>
              <a:chOff x="9371836" y="3339045"/>
              <a:chExt cx="2360046" cy="2205653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D754EBF-BCC8-43F8-AF91-F8268A2B6E5D}"/>
                  </a:ext>
                </a:extLst>
              </p:cNvPr>
              <p:cNvGrpSpPr/>
              <p:nvPr/>
            </p:nvGrpSpPr>
            <p:grpSpPr>
              <a:xfrm>
                <a:off x="9371836" y="3339045"/>
                <a:ext cx="2360046" cy="932424"/>
                <a:chOff x="9210967" y="3339045"/>
                <a:chExt cx="2360046" cy="932424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5DC60042-06B1-493F-83B3-241D6B6BF4D2}"/>
                    </a:ext>
                  </a:extLst>
                </p:cNvPr>
                <p:cNvSpPr/>
                <p:nvPr/>
              </p:nvSpPr>
              <p:spPr>
                <a:xfrm>
                  <a:off x="9216113" y="3339045"/>
                  <a:ext cx="2347274" cy="4662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Adaptive</a:t>
                  </a:r>
                  <a:endParaRPr lang="zh-CN" altLang="en-US" dirty="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170B9B40-3037-4EDD-BDAC-1316D1111942}"/>
                    </a:ext>
                  </a:extLst>
                </p:cNvPr>
                <p:cNvSpPr/>
                <p:nvPr/>
              </p:nvSpPr>
              <p:spPr>
                <a:xfrm>
                  <a:off x="9210967" y="3805257"/>
                  <a:ext cx="1252291" cy="46621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Failure</a:t>
                  </a:r>
                  <a:endParaRPr lang="zh-CN" altLang="en-US" dirty="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86B1FB7D-4A4A-460C-8789-1A4BECCC5101}"/>
                    </a:ext>
                  </a:extLst>
                </p:cNvPr>
                <p:cNvSpPr/>
                <p:nvPr/>
              </p:nvSpPr>
              <p:spPr>
                <a:xfrm>
                  <a:off x="10389750" y="3805257"/>
                  <a:ext cx="1181263" cy="46621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Burst</a:t>
                  </a:r>
                  <a:endParaRPr lang="zh-CN" altLang="en-US" dirty="0"/>
                </a:p>
              </p:txBody>
            </p:sp>
          </p:grpSp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52CD7AF0-02E1-40D8-BBD8-D84557B833AD}"/>
                  </a:ext>
                </a:extLst>
              </p:cNvPr>
              <p:cNvSpPr/>
              <p:nvPr/>
            </p:nvSpPr>
            <p:spPr>
              <a:xfrm>
                <a:off x="9386082" y="4263446"/>
                <a:ext cx="1238045" cy="12812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Delete&amp;</a:t>
                </a:r>
              </a:p>
              <a:p>
                <a:pPr algn="ctr"/>
                <a:r>
                  <a:rPr lang="en-US" altLang="zh-CN" dirty="0"/>
                  <a:t>Remapping </a:t>
                </a:r>
              </a:p>
              <a:p>
                <a:pPr algn="ctr"/>
                <a:r>
                  <a:rPr lang="en-US" altLang="zh-CN" dirty="0"/>
                  <a:t>Decision</a:t>
                </a:r>
                <a:endParaRPr lang="zh-CN" altLang="en-US" dirty="0"/>
              </a:p>
            </p:txBody>
          </p:sp>
        </p:grp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C295C6F-BF3E-4E72-BD83-5ECD6E921571}"/>
                </a:ext>
              </a:extLst>
            </p:cNvPr>
            <p:cNvSpPr/>
            <p:nvPr/>
          </p:nvSpPr>
          <p:spPr>
            <a:xfrm>
              <a:off x="10607502" y="3004388"/>
              <a:ext cx="1178783" cy="12812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 Replicate SFC Decision</a:t>
              </a:r>
              <a:endParaRPr lang="zh-CN" altLang="en-US" dirty="0"/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4570429" y="5088154"/>
            <a:ext cx="1182593" cy="28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13"/>
            <a:ext cx="1440385" cy="112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173684" y="4510980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BESS 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Docker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845380" y="3537977"/>
            <a:ext cx="1633587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61" idx="0"/>
            <a:endCxn id="3" idx="2"/>
          </p:cNvCxnSpPr>
          <p:nvPr/>
        </p:nvCxnSpPr>
        <p:spPr>
          <a:xfrm flipH="1" flipV="1">
            <a:off x="5461696" y="2705001"/>
            <a:ext cx="1016302" cy="2926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61" idx="0"/>
            <a:endCxn id="84" idx="2"/>
          </p:cNvCxnSpPr>
          <p:nvPr/>
        </p:nvCxnSpPr>
        <p:spPr>
          <a:xfrm flipV="1">
            <a:off x="6477998" y="2716900"/>
            <a:ext cx="1369409" cy="28077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83EF642-32D8-4DB5-88B5-49CAFC8D25DF}"/>
              </a:ext>
            </a:extLst>
          </p:cNvPr>
          <p:cNvCxnSpPr>
            <a:cxnSpLocks/>
            <a:stCxn id="61" idx="2"/>
            <a:endCxn id="83" idx="3"/>
          </p:cNvCxnSpPr>
          <p:nvPr/>
        </p:nvCxnSpPr>
        <p:spPr>
          <a:xfrm flipH="1">
            <a:off x="4478967" y="3537580"/>
            <a:ext cx="1999031" cy="20151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5AC2D5D-D5FD-4625-B031-7E0FFCBEFD1A}"/>
              </a:ext>
            </a:extLst>
          </p:cNvPr>
          <p:cNvCxnSpPr>
            <a:cxnSpLocks/>
            <a:stCxn id="154" idx="3"/>
            <a:endCxn id="61" idx="1"/>
          </p:cNvCxnSpPr>
          <p:nvPr/>
        </p:nvCxnSpPr>
        <p:spPr>
          <a:xfrm>
            <a:off x="3590894" y="2029861"/>
            <a:ext cx="1834009" cy="123776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61" idx="2"/>
          </p:cNvCxnSpPr>
          <p:nvPr/>
        </p:nvCxnSpPr>
        <p:spPr>
          <a:xfrm flipV="1">
            <a:off x="3830987" y="3537580"/>
            <a:ext cx="2647011" cy="10287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61" idx="2"/>
          </p:cNvCxnSpPr>
          <p:nvPr/>
        </p:nvCxnSpPr>
        <p:spPr>
          <a:xfrm flipH="1" flipV="1">
            <a:off x="6477998" y="3537580"/>
            <a:ext cx="2676505" cy="9734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AF61905-8269-41C8-8AF6-B1B3698B2E13}"/>
              </a:ext>
            </a:extLst>
          </p:cNvPr>
          <p:cNvCxnSpPr>
            <a:cxnSpLocks/>
            <a:stCxn id="203" idx="1"/>
            <a:endCxn id="61" idx="3"/>
          </p:cNvCxnSpPr>
          <p:nvPr/>
        </p:nvCxnSpPr>
        <p:spPr>
          <a:xfrm flipH="1" flipV="1">
            <a:off x="7531093" y="3267627"/>
            <a:ext cx="1714462" cy="2407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16BB9ABC-2E92-4132-B634-728183B866A6}"/>
              </a:ext>
            </a:extLst>
          </p:cNvPr>
          <p:cNvGrpSpPr/>
          <p:nvPr/>
        </p:nvGrpSpPr>
        <p:grpSpPr>
          <a:xfrm>
            <a:off x="698178" y="4465851"/>
            <a:ext cx="3872251" cy="1244605"/>
            <a:chOff x="137066" y="4524390"/>
            <a:chExt cx="3872251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950846" y="5206641"/>
              <a:ext cx="47219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1692662" y="5192379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215533" y="519237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27374F4-1275-4437-938A-3D8E5A095E5B}"/>
                </a:ext>
              </a:extLst>
            </p:cNvPr>
            <p:cNvSpPr/>
            <p:nvPr/>
          </p:nvSpPr>
          <p:spPr>
            <a:xfrm>
              <a:off x="1469640" y="4616442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137066" y="4524390"/>
              <a:ext cx="3872251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215533" y="4617121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2620863" y="4624840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RYU Controller</a:t>
              </a:r>
              <a:endParaRPr lang="zh-CN" altLang="en-US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03B58EF8-E2F2-4783-AC78-7D496CD6E96C}"/>
              </a:ext>
            </a:extLst>
          </p:cNvPr>
          <p:cNvSpPr txBox="1"/>
          <p:nvPr/>
        </p:nvSpPr>
        <p:spPr>
          <a:xfrm>
            <a:off x="734847" y="582151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Ryu Apps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7177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CCB1D-C536-47CE-9192-CB81A81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startup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9F63B-4B6A-427A-A864-CB062D2A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99" y="1834502"/>
            <a:ext cx="10515600" cy="4351338"/>
          </a:xfrm>
        </p:spPr>
        <p:txBody>
          <a:bodyPr/>
          <a:lstStyle/>
          <a:p>
            <a:r>
              <a:rPr lang="en-US" altLang="zh-CN" dirty="0"/>
              <a:t>Start all switches and SAM server</a:t>
            </a:r>
          </a:p>
          <a:p>
            <a:pPr lvl="1"/>
            <a:r>
              <a:rPr lang="en-US" altLang="zh-CN" dirty="0"/>
              <a:t>Start </a:t>
            </a:r>
            <a:r>
              <a:rPr lang="en-US" altLang="zh-CN" dirty="0" err="1"/>
              <a:t>ryu</a:t>
            </a:r>
            <a:r>
              <a:rPr lang="en-US" altLang="zh-CN" dirty="0"/>
              <a:t> in outbound control mode and server controller.</a:t>
            </a:r>
          </a:p>
          <a:p>
            <a:pPr lvl="1"/>
            <a:r>
              <a:rPr lang="en-US" altLang="zh-CN" dirty="0"/>
              <a:t>RYU collects topology info (switches, links).</a:t>
            </a:r>
          </a:p>
          <a:p>
            <a:pPr lvl="1"/>
            <a:r>
              <a:rPr lang="en-US" altLang="zh-CN" dirty="0" err="1"/>
              <a:t>serverManager</a:t>
            </a:r>
            <a:r>
              <a:rPr lang="en-US" altLang="zh-CN" dirty="0"/>
              <a:t> collects servers’ info.</a:t>
            </a:r>
          </a:p>
          <a:p>
            <a:pPr lvl="1"/>
            <a:r>
              <a:rPr lang="en-US" altLang="zh-CN" dirty="0"/>
              <a:t>Measurement Module request topology from RYU and </a:t>
            </a:r>
            <a:r>
              <a:rPr lang="en-US" altLang="zh-CN" dirty="0" err="1"/>
              <a:t>serverManager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Start other servers, each server is assigned an </a:t>
            </a:r>
            <a:r>
              <a:rPr lang="en-US" altLang="zh-CN" dirty="0" err="1"/>
              <a:t>ip</a:t>
            </a:r>
            <a:r>
              <a:rPr lang="en-US" altLang="zh-CN" dirty="0"/>
              <a:t> address manually or by DHCP.</a:t>
            </a:r>
          </a:p>
          <a:p>
            <a:r>
              <a:rPr lang="en-US" altLang="zh-CN" dirty="0"/>
              <a:t>For server (with </a:t>
            </a:r>
            <a:r>
              <a:rPr lang="en-US" altLang="zh-CN" dirty="0" err="1"/>
              <a:t>bess</a:t>
            </a:r>
            <a:r>
              <a:rPr lang="en-US" altLang="zh-CN" dirty="0"/>
              <a:t>), start </a:t>
            </a:r>
            <a:r>
              <a:rPr lang="en-US" altLang="zh-CN" dirty="0" err="1"/>
              <a:t>serverAgent</a:t>
            </a:r>
            <a:r>
              <a:rPr lang="en-US" altLang="zh-CN" dirty="0"/>
              <a:t>. (it will start </a:t>
            </a:r>
            <a:r>
              <a:rPr lang="en-US" altLang="zh-CN" dirty="0" err="1"/>
              <a:t>bess</a:t>
            </a:r>
            <a:r>
              <a:rPr lang="en-US" altLang="zh-CN" dirty="0"/>
              <a:t> and report control </a:t>
            </a:r>
            <a:r>
              <a:rPr lang="en-US" altLang="zh-CN" dirty="0" err="1"/>
              <a:t>nic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/mac and </a:t>
            </a:r>
            <a:r>
              <a:rPr lang="en-US" altLang="zh-CN" dirty="0" err="1"/>
              <a:t>datapath</a:t>
            </a:r>
            <a:r>
              <a:rPr lang="en-US" altLang="zh-CN" dirty="0"/>
              <a:t> </a:t>
            </a:r>
            <a:r>
              <a:rPr lang="en-US" altLang="zh-CN" dirty="0" err="1"/>
              <a:t>nic</a:t>
            </a:r>
            <a:r>
              <a:rPr lang="en-US" altLang="zh-CN" dirty="0"/>
              <a:t> mac)</a:t>
            </a:r>
          </a:p>
        </p:txBody>
      </p:sp>
    </p:spTree>
    <p:extLst>
      <p:ext uri="{BB962C8B-B14F-4D97-AF65-F5344CB8AC3E}">
        <p14:creationId xmlns:p14="http://schemas.microsoft.com/office/powerpoint/2010/main" val="350319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altLang="zh-CN" dirty="0"/>
              <a:t>SAM data plane</a:t>
            </a:r>
          </a:p>
          <a:p>
            <a:pPr lvl="1" fontAlgn="t"/>
            <a:r>
              <a:rPr lang="en-US" altLang="zh-CN" dirty="0"/>
              <a:t>SFF design</a:t>
            </a:r>
          </a:p>
          <a:p>
            <a:pPr lvl="1" fontAlgn="t"/>
            <a:r>
              <a:rPr lang="en-US" altLang="zh-CN" dirty="0"/>
              <a:t>VNF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pPr fontAlgn="t"/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control plane</a:t>
            </a:r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前端设计</a:t>
            </a:r>
            <a:endParaRPr lang="en-US" altLang="zh-CN" dirty="0"/>
          </a:p>
          <a:p>
            <a:pPr lvl="2" fontAlgn="t"/>
            <a:r>
              <a:rPr lang="en-US" altLang="zh-CN" dirty="0"/>
              <a:t>Web</a:t>
            </a:r>
            <a:r>
              <a:rPr lang="zh-CN" altLang="en-US" dirty="0"/>
              <a:t>前端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编排管理设计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编排部署</a:t>
            </a:r>
            <a:r>
              <a:rPr lang="zh-CN" altLang="en-US" dirty="0"/>
              <a:t>设计</a:t>
            </a:r>
            <a:endParaRPr lang="zh-CN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转发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故障保护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网络监控控制设计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故障恢复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快速扩缩容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zh-CN" altLang="en-US" dirty="0"/>
              <a:t>获取全局信息设计</a:t>
            </a:r>
            <a:endParaRPr lang="en-US" altLang="zh-CN" dirty="0"/>
          </a:p>
          <a:p>
            <a:pPr lvl="2" fontAlgn="t"/>
            <a:r>
              <a:rPr lang="en-US" altLang="zh-CN" dirty="0"/>
              <a:t>DCN</a:t>
            </a:r>
            <a:r>
              <a:rPr lang="zh-CN" altLang="en-US" dirty="0"/>
              <a:t>信息库设计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设计进度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8610"/>
              </p:ext>
            </p:extLst>
          </p:nvPr>
        </p:nvGraphicFramePr>
        <p:xfrm>
          <a:off x="2094145" y="1802741"/>
          <a:ext cx="812800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9884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499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设计的功能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9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编排部署设计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2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转发设计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故障保护设计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8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故障恢复设计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快速扩缩容设计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1171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前端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获取全局信息设计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17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DCN</a:t>
                      </a:r>
                      <a:r>
                        <a:rPr lang="zh-CN" altLang="en-US" dirty="0"/>
                        <a:t>信息库设计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7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0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0EB98-1059-4929-A978-331D00A2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data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A5F0C-3425-4F86-AEDE-773C78EB7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4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E3EE-62A8-47CF-BFF3-D8CF238B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SFF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109E9-BA5F-45A9-AFA2-789BAC1B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BESS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9C4775-EB71-4596-98BD-B72E762C9C73}"/>
              </a:ext>
            </a:extLst>
          </p:cNvPr>
          <p:cNvGrpSpPr/>
          <p:nvPr/>
        </p:nvGrpSpPr>
        <p:grpSpPr>
          <a:xfrm>
            <a:off x="3653090" y="1604145"/>
            <a:ext cx="4743454" cy="4476143"/>
            <a:chOff x="3653090" y="1604145"/>
            <a:chExt cx="4743454" cy="447614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6C3D61B-57AD-4B71-8101-AE5763A77B9F}"/>
                </a:ext>
              </a:extLst>
            </p:cNvPr>
            <p:cNvSpPr/>
            <p:nvPr/>
          </p:nvSpPr>
          <p:spPr>
            <a:xfrm>
              <a:off x="5228751" y="1604145"/>
              <a:ext cx="1426574" cy="1426574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ToR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DD180E-2E45-49E4-930D-AE44DE70583C}"/>
                </a:ext>
              </a:extLst>
            </p:cNvPr>
            <p:cNvSpPr/>
            <p:nvPr/>
          </p:nvSpPr>
          <p:spPr>
            <a:xfrm>
              <a:off x="6440080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3EC65EC-46B1-476B-805D-4984F409946E}"/>
                </a:ext>
              </a:extLst>
            </p:cNvPr>
            <p:cNvSpPr/>
            <p:nvPr/>
          </p:nvSpPr>
          <p:spPr>
            <a:xfrm>
              <a:off x="3971828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7B582F-9017-4673-9141-7703BE2CFD1F}"/>
                </a:ext>
              </a:extLst>
            </p:cNvPr>
            <p:cNvCxnSpPr>
              <a:cxnSpLocks/>
              <a:stCxn id="10" idx="0"/>
              <a:endCxn id="5" idx="3"/>
            </p:cNvCxnSpPr>
            <p:nvPr/>
          </p:nvCxnSpPr>
          <p:spPr>
            <a:xfrm flipV="1">
              <a:off x="4754952" y="2821802"/>
              <a:ext cx="682716" cy="83975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94C05C-0278-4FA8-A756-01144C4E2964}"/>
                </a:ext>
              </a:extLst>
            </p:cNvPr>
            <p:cNvCxnSpPr>
              <a:cxnSpLocks/>
              <a:stCxn id="11" idx="0"/>
              <a:endCxn id="5" idx="5"/>
            </p:cNvCxnSpPr>
            <p:nvPr/>
          </p:nvCxnSpPr>
          <p:spPr>
            <a:xfrm flipH="1" flipV="1">
              <a:off x="6446408" y="2821802"/>
              <a:ext cx="774203" cy="8146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4260D1-AAB7-4D9B-AD54-C83C57B3664D}"/>
                </a:ext>
              </a:extLst>
            </p:cNvPr>
            <p:cNvSpPr/>
            <p:nvPr/>
          </p:nvSpPr>
          <p:spPr>
            <a:xfrm>
              <a:off x="4281152" y="3661556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B099F9F-767D-446A-A0A1-C8CC46AF95F4}"/>
                </a:ext>
              </a:extLst>
            </p:cNvPr>
            <p:cNvSpPr/>
            <p:nvPr/>
          </p:nvSpPr>
          <p:spPr>
            <a:xfrm>
              <a:off x="6746811" y="3636457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2196220-B5BA-47AA-ACE9-914A44020725}"/>
                </a:ext>
              </a:extLst>
            </p:cNvPr>
            <p:cNvSpPr/>
            <p:nvPr/>
          </p:nvSpPr>
          <p:spPr>
            <a:xfrm>
              <a:off x="3653090" y="5266391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F41894-7FBA-4249-A464-CF6C1A0B0946}"/>
                </a:ext>
              </a:extLst>
            </p:cNvPr>
            <p:cNvSpPr/>
            <p:nvPr/>
          </p:nvSpPr>
          <p:spPr>
            <a:xfrm>
              <a:off x="4959148" y="526093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C53D47D-4BA0-4C88-A59D-33E755289956}"/>
                </a:ext>
              </a:extLst>
            </p:cNvPr>
            <p:cNvSpPr/>
            <p:nvPr/>
          </p:nvSpPr>
          <p:spPr>
            <a:xfrm>
              <a:off x="6185477" y="5297449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8A27FDF-3551-4ADE-AD5A-7430E484E812}"/>
                </a:ext>
              </a:extLst>
            </p:cNvPr>
            <p:cNvSpPr/>
            <p:nvPr/>
          </p:nvSpPr>
          <p:spPr>
            <a:xfrm>
              <a:off x="7361410" y="529559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BCFDCF3-BB3A-482B-8E97-3C6E99A9C7E5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 flipV="1">
              <a:off x="4170657" y="4470382"/>
              <a:ext cx="249268" cy="79600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38B314A-DE53-4B61-839C-20250026DB0A}"/>
                </a:ext>
              </a:extLst>
            </p:cNvPr>
            <p:cNvCxnSpPr>
              <a:cxnSpLocks/>
              <a:stCxn id="13" idx="0"/>
              <a:endCxn id="10" idx="5"/>
            </p:cNvCxnSpPr>
            <p:nvPr/>
          </p:nvCxnSpPr>
          <p:spPr>
            <a:xfrm flipH="1" flipV="1">
              <a:off x="5089978" y="4470382"/>
              <a:ext cx="386737" cy="7905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79E8842-2645-41EF-8AB2-2C0A0D458623}"/>
                </a:ext>
              </a:extLst>
            </p:cNvPr>
            <p:cNvCxnSpPr>
              <a:cxnSpLocks/>
              <a:stCxn id="14" idx="0"/>
              <a:endCxn id="11" idx="3"/>
            </p:cNvCxnSpPr>
            <p:nvPr/>
          </p:nvCxnSpPr>
          <p:spPr>
            <a:xfrm flipV="1">
              <a:off x="6703044" y="4445283"/>
              <a:ext cx="182540" cy="85216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7D254C1-E9B7-4903-AFD0-17E27A9316DF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7555637" y="4445283"/>
              <a:ext cx="323340" cy="85031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676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3">
            <a:extLst>
              <a:ext uri="{FF2B5EF4-FFF2-40B4-BE49-F238E27FC236}">
                <a16:creationId xmlns:a16="http://schemas.microsoft.com/office/drawing/2014/main" id="{31A9A2DC-4C2C-42C9-A9B6-D011500D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In Mininet,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example to show the recovery time.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1F1528A-43A0-45C7-BD65-525CD85107EA}"/>
              </a:ext>
            </a:extLst>
          </p:cNvPr>
          <p:cNvSpPr/>
          <p:nvPr/>
        </p:nvSpPr>
        <p:spPr>
          <a:xfrm>
            <a:off x="4022177" y="5165878"/>
            <a:ext cx="32855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764A1AD-AE77-4AF8-8D3F-B3120591161E}"/>
              </a:ext>
            </a:extLst>
          </p:cNvPr>
          <p:cNvSpPr/>
          <p:nvPr/>
        </p:nvSpPr>
        <p:spPr>
          <a:xfrm>
            <a:off x="7828072" y="250904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8A1E8EC-16CF-4CC7-8FD2-60A2909B5CED}"/>
              </a:ext>
            </a:extLst>
          </p:cNvPr>
          <p:cNvSpPr/>
          <p:nvPr/>
        </p:nvSpPr>
        <p:spPr>
          <a:xfrm>
            <a:off x="2302679" y="2516904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8B32100-3ECB-462F-8B28-8E69FB83A06C}"/>
              </a:ext>
            </a:extLst>
          </p:cNvPr>
          <p:cNvSpPr/>
          <p:nvPr/>
        </p:nvSpPr>
        <p:spPr>
          <a:xfrm>
            <a:off x="4464731" y="258976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B83CBB-D5BD-41EF-AB28-A4170E02A0EF}"/>
              </a:ext>
            </a:extLst>
          </p:cNvPr>
          <p:cNvSpPr txBox="1"/>
          <p:nvPr/>
        </p:nvSpPr>
        <p:spPr>
          <a:xfrm>
            <a:off x="6546951" y="423375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CE1191-20ED-4700-BA9F-B139561D5AA3}"/>
              </a:ext>
            </a:extLst>
          </p:cNvPr>
          <p:cNvSpPr txBox="1"/>
          <p:nvPr/>
        </p:nvSpPr>
        <p:spPr>
          <a:xfrm>
            <a:off x="2401797" y="239718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37EBAD-164D-406A-96A9-88B50E482B73}"/>
              </a:ext>
            </a:extLst>
          </p:cNvPr>
          <p:cNvSpPr txBox="1"/>
          <p:nvPr/>
        </p:nvSpPr>
        <p:spPr>
          <a:xfrm>
            <a:off x="8759455" y="23956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FECAC2-C330-4F85-9F2F-F99234128029}"/>
              </a:ext>
            </a:extLst>
          </p:cNvPr>
          <p:cNvSpPr txBox="1"/>
          <p:nvPr/>
        </p:nvSpPr>
        <p:spPr>
          <a:xfrm>
            <a:off x="6703046" y="56042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592719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576176" y="4051239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582420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288306" y="3384966"/>
            <a:ext cx="416296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304849" y="3384966"/>
            <a:ext cx="393509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27031" y="3095553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350059" y="2694809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972536" y="2686260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185912" y="5147186"/>
            <a:ext cx="993980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4546424" y="4203286"/>
            <a:ext cx="834312" cy="4904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5179892" y="5550789"/>
            <a:ext cx="240914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>
            <a:off x="4114497" y="3095553"/>
            <a:ext cx="478222" cy="42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416732" y="3091278"/>
            <a:ext cx="555804" cy="42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125765" y="352539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412465" y="2696945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910559" y="2688397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176903" y="309982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736974" y="309127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420806" y="5147187"/>
            <a:ext cx="1140931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 flipH="1">
            <a:off x="5991272" y="4869824"/>
            <a:ext cx="2060" cy="27736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6" idx="2"/>
            <a:endCxn id="28" idx="3"/>
          </p:cNvCxnSpPr>
          <p:nvPr/>
        </p:nvCxnSpPr>
        <p:spPr>
          <a:xfrm flipH="1" flipV="1">
            <a:off x="5380736" y="4448494"/>
            <a:ext cx="195440" cy="1203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47505DB-6624-4DE2-84F0-EF6595EF2698}"/>
              </a:ext>
            </a:extLst>
          </p:cNvPr>
          <p:cNvSpPr txBox="1"/>
          <p:nvPr/>
        </p:nvSpPr>
        <p:spPr>
          <a:xfrm>
            <a:off x="8537509" y="4172945"/>
            <a:ext cx="3328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-client</a:t>
            </a:r>
          </a:p>
          <a:p>
            <a:r>
              <a:rPr lang="en-US" altLang="zh-CN" b="1" dirty="0"/>
              <a:t>Egress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-server</a:t>
            </a:r>
          </a:p>
          <a:p>
            <a:r>
              <a:rPr lang="en-US" altLang="zh-CN" b="1" dirty="0"/>
              <a:t>Flow: Ingress-&gt;VNF1-&gt;Egress</a:t>
            </a:r>
          </a:p>
        </p:txBody>
      </p:sp>
    </p:spTree>
    <p:extLst>
      <p:ext uri="{BB962C8B-B14F-4D97-AF65-F5344CB8AC3E}">
        <p14:creationId xmlns:p14="http://schemas.microsoft.com/office/powerpoint/2010/main" val="29642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F3417-D460-4A83-8CF6-A5B2927A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control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34BB8-1145-46B7-A311-6F253B5B8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6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DB0B44A-9D6F-4FD5-9F23-9B5EE3BC4087}"/>
              </a:ext>
            </a:extLst>
          </p:cNvPr>
          <p:cNvSpPr/>
          <p:nvPr/>
        </p:nvSpPr>
        <p:spPr>
          <a:xfrm>
            <a:off x="5543726" y="5944777"/>
            <a:ext cx="1614926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75976E-89ED-4AA6-97CC-7B8B9FB38D81}"/>
              </a:ext>
            </a:extLst>
          </p:cNvPr>
          <p:cNvSpPr/>
          <p:nvPr/>
        </p:nvSpPr>
        <p:spPr>
          <a:xfrm>
            <a:off x="7973963" y="3651282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D8E7F7F-ADE7-4717-B35F-F0C4EBCDDFE2}"/>
              </a:ext>
            </a:extLst>
          </p:cNvPr>
          <p:cNvSpPr/>
          <p:nvPr/>
        </p:nvSpPr>
        <p:spPr>
          <a:xfrm>
            <a:off x="2698812" y="365689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523A337-7325-4010-B6DF-678F698F74DD}"/>
              </a:ext>
            </a:extLst>
          </p:cNvPr>
          <p:cNvSpPr/>
          <p:nvPr/>
        </p:nvSpPr>
        <p:spPr>
          <a:xfrm>
            <a:off x="4751078" y="373407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step – function test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831596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907822" y="491771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821297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619952" y="4503712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543726" y="4503712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65908" y="4214299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813484" y="39785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085014" y="39954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499687" y="5585442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3"/>
            <a:endCxn id="27" idx="3"/>
          </p:cNvCxnSpPr>
          <p:nvPr/>
        </p:nvCxnSpPr>
        <p:spPr>
          <a:xfrm flipH="1">
            <a:off x="5493667" y="5616416"/>
            <a:ext cx="536337" cy="1959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4577922" y="4206322"/>
            <a:ext cx="253674" cy="79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>
            <a:off x="7655609" y="4214299"/>
            <a:ext cx="429405" cy="88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57411" y="452661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875890" y="398070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023037" y="39975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640328" y="4206322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849452" y="42231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60229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324978" y="5736295"/>
            <a:ext cx="5717" cy="32416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54227" y="3025872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09424" y="3033962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02041" y="3505648"/>
            <a:ext cx="565192" cy="48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52" idx="2"/>
            <a:endCxn id="30" idx="0"/>
          </p:cNvCxnSpPr>
          <p:nvPr/>
        </p:nvCxnSpPr>
        <p:spPr>
          <a:xfrm flipH="1">
            <a:off x="6330695" y="3478145"/>
            <a:ext cx="3212880" cy="258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4195703" y="3505648"/>
            <a:ext cx="3706338" cy="4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48752" y="3497558"/>
            <a:ext cx="902939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51691" y="3497558"/>
            <a:ext cx="1086762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51691" y="3497558"/>
            <a:ext cx="173287" cy="14201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2E1FF8B5-FCEB-43E5-B8A4-4BA548294F2A}"/>
              </a:ext>
            </a:extLst>
          </p:cNvPr>
          <p:cNvSpPr txBox="1"/>
          <p:nvPr/>
        </p:nvSpPr>
        <p:spPr>
          <a:xfrm>
            <a:off x="6833298" y="537806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A280B34-344C-4CC9-AE85-AB8BA0BA592C}"/>
              </a:ext>
            </a:extLst>
          </p:cNvPr>
          <p:cNvSpPr txBox="1"/>
          <p:nvPr/>
        </p:nvSpPr>
        <p:spPr>
          <a:xfrm>
            <a:off x="2824820" y="3620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5B65624-1908-4AFB-AF66-1379B213E632}"/>
              </a:ext>
            </a:extLst>
          </p:cNvPr>
          <p:cNvSpPr txBox="1"/>
          <p:nvPr/>
        </p:nvSpPr>
        <p:spPr>
          <a:xfrm>
            <a:off x="9118745" y="363108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1046E-1E66-42B6-A808-16D8AA016607}"/>
              </a:ext>
            </a:extLst>
          </p:cNvPr>
          <p:cNvSpPr txBox="1"/>
          <p:nvPr/>
        </p:nvSpPr>
        <p:spPr>
          <a:xfrm>
            <a:off x="5363430" y="6472176"/>
            <a:ext cx="67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2DB14E3-28DC-4B14-9D49-7CF16F7F1785}"/>
              </a:ext>
            </a:extLst>
          </p:cNvPr>
          <p:cNvSpPr/>
          <p:nvPr/>
        </p:nvSpPr>
        <p:spPr>
          <a:xfrm>
            <a:off x="6901161" y="2922424"/>
            <a:ext cx="5119204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E4FC61D-CD6D-4E26-A9AB-492286DF674C}"/>
              </a:ext>
            </a:extLst>
          </p:cNvPr>
          <p:cNvSpPr/>
          <p:nvPr/>
        </p:nvSpPr>
        <p:spPr>
          <a:xfrm>
            <a:off x="8904058" y="300645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00F6C0-303F-449E-907D-7CAFCBA24FD1}"/>
              </a:ext>
            </a:extLst>
          </p:cNvPr>
          <p:cNvSpPr/>
          <p:nvPr/>
        </p:nvSpPr>
        <p:spPr>
          <a:xfrm>
            <a:off x="4506972" y="5007179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>
                <a:solidFill>
                  <a:schemeClr val="dk1"/>
                </a:solidFill>
              </a:rPr>
              <a:t>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F94583E-A2E0-4E54-9399-78BCEDB797D5}"/>
              </a:ext>
            </a:extLst>
          </p:cNvPr>
          <p:cNvCxnSpPr>
            <a:cxnSpLocks/>
            <a:stCxn id="6" idx="2"/>
            <a:endCxn id="44" idx="3"/>
          </p:cNvCxnSpPr>
          <p:nvPr/>
        </p:nvCxnSpPr>
        <p:spPr>
          <a:xfrm flipH="1" flipV="1">
            <a:off x="5500952" y="5234137"/>
            <a:ext cx="406870" cy="9286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4059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5EADAD31-5D0B-459A-B167-AA10345D7AFA}"/>
              </a:ext>
            </a:extLst>
          </p:cNvPr>
          <p:cNvSpPr/>
          <p:nvPr/>
        </p:nvSpPr>
        <p:spPr>
          <a:xfrm>
            <a:off x="5245162" y="228611"/>
            <a:ext cx="6278054" cy="26542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52D3948-2A2C-4241-BA84-49474858EF67}"/>
              </a:ext>
            </a:extLst>
          </p:cNvPr>
          <p:cNvSpPr txBox="1"/>
          <p:nvPr/>
        </p:nvSpPr>
        <p:spPr>
          <a:xfrm>
            <a:off x="5414283" y="2964586"/>
            <a:ext cx="43472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nat1</a:t>
            </a:r>
            <a:endParaRPr lang="zh-CN" altLang="en-US" b="1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7B3F63E-C11E-4F1C-BDEC-D1C642EC4D3B}"/>
              </a:ext>
            </a:extLst>
          </p:cNvPr>
          <p:cNvSpPr/>
          <p:nvPr/>
        </p:nvSpPr>
        <p:spPr>
          <a:xfrm>
            <a:off x="6068395" y="1841658"/>
            <a:ext cx="3448633" cy="3693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42426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Mininet emulation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06721" y="4225688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5893097" y="1105424"/>
            <a:ext cx="2347274" cy="43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 Module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96518" y="2323739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58710" y="2368828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51327" y="2840514"/>
            <a:ext cx="2005017" cy="8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flipH="1">
            <a:off x="6274289" y="2824356"/>
            <a:ext cx="3285016" cy="323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3226545" y="2840514"/>
            <a:ext cx="4724782" cy="83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198062" y="2795425"/>
            <a:ext cx="995920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93982" y="2795425"/>
            <a:ext cx="993781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93982" y="2795425"/>
            <a:ext cx="80306" cy="18213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87BA297-5ED7-450E-B089-2C097CDC7925}"/>
              </a:ext>
            </a:extLst>
          </p:cNvPr>
          <p:cNvCxnSpPr>
            <a:cxnSpLocks/>
            <a:stCxn id="3" idx="2"/>
            <a:endCxn id="29" idx="0"/>
          </p:cNvCxnSpPr>
          <p:nvPr/>
        </p:nvCxnSpPr>
        <p:spPr>
          <a:xfrm>
            <a:off x="7066734" y="1539474"/>
            <a:ext cx="884593" cy="8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2D8C74E-F101-4C74-BBE8-FB2938E7D49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6193982" y="1539474"/>
            <a:ext cx="872752" cy="78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EDB4B9D-C7AD-4867-9E3C-8D8BB4DB8797}"/>
              </a:ext>
            </a:extLst>
          </p:cNvPr>
          <p:cNvSpPr/>
          <p:nvPr/>
        </p:nvSpPr>
        <p:spPr>
          <a:xfrm>
            <a:off x="8668010" y="985935"/>
            <a:ext cx="2187018" cy="662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  <a:p>
            <a:pPr algn="ctr"/>
            <a:r>
              <a:rPr lang="en-US" altLang="zh-CN" dirty="0"/>
              <a:t>Module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5AAF8EA-389D-4561-AE93-CD050B0DC93B}"/>
              </a:ext>
            </a:extLst>
          </p:cNvPr>
          <p:cNvCxnSpPr>
            <a:cxnSpLocks/>
            <a:stCxn id="58" idx="0"/>
            <a:endCxn id="37" idx="2"/>
          </p:cNvCxnSpPr>
          <p:nvPr/>
        </p:nvCxnSpPr>
        <p:spPr>
          <a:xfrm flipV="1">
            <a:off x="9506505" y="1647967"/>
            <a:ext cx="255014" cy="6237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3239B82B-5F0D-4BE0-A578-66A97833F97B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>
          <a:xfrm flipV="1">
            <a:off x="6691445" y="1647967"/>
            <a:ext cx="3070074" cy="9116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691848" y="343506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864756" y="1545862"/>
            <a:ext cx="32672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2.2.122.0/24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2.2.123.0/24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2.2.124.0/24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2.2.125.0/24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93" name="圆柱体 92">
            <a:extLst>
              <a:ext uri="{FF2B5EF4-FFF2-40B4-BE49-F238E27FC236}">
                <a16:creationId xmlns:a16="http://schemas.microsoft.com/office/drawing/2014/main" id="{9068CE74-6D9F-454A-A72F-EDA062C065C1}"/>
              </a:ext>
            </a:extLst>
          </p:cNvPr>
          <p:cNvSpPr/>
          <p:nvPr/>
        </p:nvSpPr>
        <p:spPr>
          <a:xfrm>
            <a:off x="6160891" y="74453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AA12CBD-6010-489D-BAFA-5980D151D0CA}"/>
              </a:ext>
            </a:extLst>
          </p:cNvPr>
          <p:cNvCxnSpPr>
            <a:cxnSpLocks/>
            <a:stCxn id="93" idx="3"/>
            <a:endCxn id="3" idx="0"/>
          </p:cNvCxnSpPr>
          <p:nvPr/>
        </p:nvCxnSpPr>
        <p:spPr>
          <a:xfrm>
            <a:off x="7063797" y="793876"/>
            <a:ext cx="2937" cy="31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1712627-34D0-41E1-B7BB-3395C2D6A6ED}"/>
              </a:ext>
            </a:extLst>
          </p:cNvPr>
          <p:cNvCxnSpPr>
            <a:cxnSpLocks/>
            <a:stCxn id="37" idx="0"/>
            <a:endCxn id="93" idx="4"/>
          </p:cNvCxnSpPr>
          <p:nvPr/>
        </p:nvCxnSpPr>
        <p:spPr>
          <a:xfrm flipH="1" flipV="1">
            <a:off x="7966703" y="434165"/>
            <a:ext cx="1794816" cy="5517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CCD9C974-1EFD-4C9C-A7F7-2AAC7F8D240F}"/>
              </a:ext>
            </a:extLst>
          </p:cNvPr>
          <p:cNvSpPr/>
          <p:nvPr/>
        </p:nvSpPr>
        <p:spPr>
          <a:xfrm>
            <a:off x="8919788" y="2352670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5644569-AEED-48AD-936A-0BED02A75439}"/>
              </a:ext>
            </a:extLst>
          </p:cNvPr>
          <p:cNvSpPr/>
          <p:nvPr/>
        </p:nvSpPr>
        <p:spPr>
          <a:xfrm>
            <a:off x="6992331" y="2271670"/>
            <a:ext cx="5028348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598A549-41F1-4677-830D-07232C2652A0}"/>
              </a:ext>
            </a:extLst>
          </p:cNvPr>
          <p:cNvSpPr txBox="1"/>
          <p:nvPr/>
        </p:nvSpPr>
        <p:spPr>
          <a:xfrm>
            <a:off x="9682447" y="36368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Host/</a:t>
            </a:r>
            <a:r>
              <a:rPr lang="en-US" altLang="zh-CN" b="1" dirty="0" err="1"/>
              <a:t>OtherVM</a:t>
            </a:r>
            <a:endParaRPr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5" y="47072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9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14180</TotalTime>
  <Words>540</Words>
  <Application>Microsoft Office PowerPoint</Application>
  <PresentationFormat>宽屏</PresentationFormat>
  <Paragraphs>246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SelfAdaptiveMano Architecture OFSwitch-Based</vt:lpstr>
      <vt:lpstr>Roadmap</vt:lpstr>
      <vt:lpstr>设计进度</vt:lpstr>
      <vt:lpstr>SAM data plane</vt:lpstr>
      <vt:lpstr>Software SFF</vt:lpstr>
      <vt:lpstr>Topology</vt:lpstr>
      <vt:lpstr>SAM control plane</vt:lpstr>
      <vt:lpstr>First step – function test</vt:lpstr>
      <vt:lpstr>Mininet emulation</vt:lpstr>
      <vt:lpstr>Datapath work flow – test1</vt:lpstr>
      <vt:lpstr>SAM Architecture</vt:lpstr>
      <vt:lpstr>System startup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1552</cp:revision>
  <dcterms:created xsi:type="dcterms:W3CDTF">2020-05-31T11:14:33Z</dcterms:created>
  <dcterms:modified xsi:type="dcterms:W3CDTF">2020-08-03T16:08:13Z</dcterms:modified>
</cp:coreProperties>
</file>