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3" r:id="rId5"/>
    <p:sldId id="259" r:id="rId6"/>
    <p:sldId id="270" r:id="rId7"/>
    <p:sldId id="260" r:id="rId8"/>
    <p:sldId id="271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Measurement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10644326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3440923" y="2755546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284738" y="5092375"/>
            <a:ext cx="7022237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4567506" y="5784920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3919505" y="606438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027285" y="3815310"/>
            <a:ext cx="6711519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 Processor</a:t>
            </a:r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964926" y="4528575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4150105" y="453838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Servers info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6831385" y="4513989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7169939" y="454961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335896" y="464117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topology info</a:t>
            </a:r>
            <a:endParaRPr lang="zh-CN" altLang="en-US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6200000">
            <a:off x="4076820" y="3330449"/>
            <a:ext cx="64206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195271" y="34144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3550823" y="145215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Topology &amp; SFC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4082824" y="2198501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5724562" y="582304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6334453" y="60435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CF397CC-F5B0-4E6E-9AA2-4310C59A6EE3}"/>
              </a:ext>
            </a:extLst>
          </p:cNvPr>
          <p:cNvSpPr/>
          <p:nvPr/>
        </p:nvSpPr>
        <p:spPr>
          <a:xfrm rot="16200000">
            <a:off x="3617241" y="4525616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4262FA3-8FA6-4F77-83C0-ED8CC1168218}"/>
              </a:ext>
            </a:extLst>
          </p:cNvPr>
          <p:cNvSpPr/>
          <p:nvPr/>
        </p:nvSpPr>
        <p:spPr>
          <a:xfrm rot="5400000">
            <a:off x="8502845" y="4560357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FE0DEC-CA80-41BD-8C43-6CFE78AA95DB}"/>
              </a:ext>
            </a:extLst>
          </p:cNvPr>
          <p:cNvSpPr txBox="1"/>
          <p:nvPr/>
        </p:nvSpPr>
        <p:spPr>
          <a:xfrm>
            <a:off x="9001564" y="45688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Alert</a:t>
            </a:r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D3F8C36-A89A-4120-A472-C31B587F6283}"/>
              </a:ext>
            </a:extLst>
          </p:cNvPr>
          <p:cNvSpPr/>
          <p:nvPr/>
        </p:nvSpPr>
        <p:spPr>
          <a:xfrm rot="16200000">
            <a:off x="6306557" y="4528575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B7BB6E-2A87-4212-8F56-984344233B98}"/>
              </a:ext>
            </a:extLst>
          </p:cNvPr>
          <p:cNvSpPr txBox="1"/>
          <p:nvPr/>
        </p:nvSpPr>
        <p:spPr>
          <a:xfrm>
            <a:off x="5491736" y="453838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VNF 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93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D2B4-C58B-4077-A65C-3D6292AF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EA4-8C0F-4EE1-9DD2-89324A8E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 topology and servers’ information</a:t>
            </a:r>
          </a:p>
          <a:p>
            <a:pPr lvl="1"/>
            <a:r>
              <a:rPr lang="en-US" altLang="zh-CN" dirty="0"/>
              <a:t>Ryu sends:</a:t>
            </a:r>
          </a:p>
          <a:p>
            <a:pPr lvl="2"/>
            <a:r>
              <a:rPr lang="en-US" altLang="zh-CN" dirty="0"/>
              <a:t>switch. </a:t>
            </a:r>
            <a:r>
              <a:rPr lang="en-US" altLang="zh-CN" dirty="0" err="1"/>
              <a:t>yaml</a:t>
            </a:r>
            <a:endParaRPr lang="en-US" altLang="zh-CN" dirty="0"/>
          </a:p>
          <a:p>
            <a:pPr lvl="2"/>
            <a:r>
              <a:rPr lang="en-US" altLang="zh-CN" dirty="0" err="1"/>
              <a:t>defaultDCNGateways</a:t>
            </a:r>
            <a:endParaRPr lang="en-US" altLang="zh-CN" dirty="0"/>
          </a:p>
          <a:p>
            <a:pPr lvl="2"/>
            <a:r>
              <a:rPr lang="en-US" altLang="zh-CN" dirty="0"/>
              <a:t>topology:</a:t>
            </a:r>
          </a:p>
          <a:p>
            <a:pPr lvl="3"/>
            <a:r>
              <a:rPr lang="en-US" altLang="zh-CN" dirty="0"/>
              <a:t>Switches, links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sends:</a:t>
            </a:r>
          </a:p>
          <a:p>
            <a:pPr lvl="2"/>
            <a:r>
              <a:rPr lang="en-US" altLang="zh-CN" dirty="0"/>
              <a:t>Server sets</a:t>
            </a:r>
          </a:p>
          <a:p>
            <a:pPr lvl="3"/>
            <a:r>
              <a:rPr lang="en-US" altLang="zh-CN" dirty="0"/>
              <a:t>Server(interfaces, resource)</a:t>
            </a:r>
          </a:p>
        </p:txBody>
      </p:sp>
    </p:spTree>
    <p:extLst>
      <p:ext uri="{BB962C8B-B14F-4D97-AF65-F5344CB8AC3E}">
        <p14:creationId xmlns:p14="http://schemas.microsoft.com/office/powerpoint/2010/main" val="9735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D0588-A25E-4E6A-8744-62CAB06A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BE3FF-E5BA-499A-A395-067F736D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 topology and server’s change</a:t>
            </a:r>
          </a:p>
          <a:p>
            <a:pPr lvl="1"/>
            <a:r>
              <a:rPr lang="en-US" altLang="zh-CN" dirty="0" err="1"/>
              <a:t>cacheSwitches</a:t>
            </a:r>
            <a:endParaRPr lang="en-US" altLang="zh-CN" dirty="0"/>
          </a:p>
          <a:p>
            <a:pPr lvl="1"/>
            <a:r>
              <a:rPr lang="en-US" altLang="zh-CN" dirty="0" err="1"/>
              <a:t>cacheDefaultDCNGateway</a:t>
            </a:r>
            <a:endParaRPr lang="en-US" altLang="zh-CN" dirty="0"/>
          </a:p>
          <a:p>
            <a:pPr lvl="1"/>
            <a:r>
              <a:rPr lang="en-US" altLang="zh-CN" dirty="0" err="1"/>
              <a:t>cacheLinks</a:t>
            </a:r>
            <a:endParaRPr lang="en-US" altLang="zh-CN" dirty="0"/>
          </a:p>
          <a:p>
            <a:pPr lvl="1"/>
            <a:r>
              <a:rPr lang="en-US" altLang="zh-CN" dirty="0" err="1"/>
              <a:t>cacheServerSet</a:t>
            </a:r>
            <a:endParaRPr lang="en-US" altLang="zh-CN" dirty="0"/>
          </a:p>
          <a:p>
            <a:r>
              <a:rPr lang="en-US" altLang="zh-CN" dirty="0"/>
              <a:t>Send alert to Adaptive </a:t>
            </a:r>
          </a:p>
          <a:p>
            <a:pPr lvl="1"/>
            <a:r>
              <a:rPr lang="en-US" altLang="zh-CN" dirty="0" err="1"/>
              <a:t>addSwtich</a:t>
            </a:r>
            <a:r>
              <a:rPr lang="en-US" altLang="zh-CN" dirty="0"/>
              <a:t>, </a:t>
            </a:r>
            <a:r>
              <a:rPr lang="en-US" altLang="zh-CN" dirty="0" err="1"/>
              <a:t>delSwitch</a:t>
            </a:r>
            <a:endParaRPr lang="en-US" altLang="zh-CN" dirty="0"/>
          </a:p>
          <a:p>
            <a:pPr lvl="1"/>
            <a:r>
              <a:rPr lang="en-US" altLang="zh-CN" dirty="0" err="1"/>
              <a:t>addGateway</a:t>
            </a:r>
            <a:r>
              <a:rPr lang="en-US" altLang="zh-CN" dirty="0"/>
              <a:t>, </a:t>
            </a:r>
            <a:r>
              <a:rPr lang="en-US" altLang="zh-CN" dirty="0" err="1"/>
              <a:t>delGateway</a:t>
            </a:r>
            <a:r>
              <a:rPr lang="en-US" altLang="zh-CN" dirty="0"/>
              <a:t>, </a:t>
            </a:r>
            <a:r>
              <a:rPr lang="en-US" altLang="zh-CN" dirty="0" err="1"/>
              <a:t>updateGateway</a:t>
            </a:r>
            <a:endParaRPr lang="en-US" altLang="zh-CN" dirty="0"/>
          </a:p>
          <a:p>
            <a:pPr lvl="1"/>
            <a:r>
              <a:rPr lang="en-US" altLang="zh-CN" dirty="0" err="1"/>
              <a:t>addLink</a:t>
            </a:r>
            <a:r>
              <a:rPr lang="en-US" altLang="zh-CN" dirty="0"/>
              <a:t>, </a:t>
            </a:r>
            <a:r>
              <a:rPr lang="en-US" altLang="zh-CN" dirty="0" err="1"/>
              <a:t>deLink</a:t>
            </a:r>
            <a:endParaRPr lang="en-US" altLang="zh-CN" dirty="0"/>
          </a:p>
          <a:p>
            <a:pPr lvl="1"/>
            <a:r>
              <a:rPr lang="en-US" altLang="zh-CN" dirty="0" err="1"/>
              <a:t>addServer</a:t>
            </a:r>
            <a:r>
              <a:rPr lang="en-US" altLang="zh-CN" dirty="0"/>
              <a:t>, </a:t>
            </a:r>
            <a:r>
              <a:rPr lang="en-US" altLang="zh-CN" dirty="0" err="1"/>
              <a:t>delServer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27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56E8E-3446-47CD-829E-615BE69A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4A7FB-68CA-49F4-8D96-EE046EE1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Store the topology and server information in </a:t>
            </a:r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Support 10000 switches and 10000 servers</a:t>
            </a:r>
          </a:p>
          <a:p>
            <a:pPr lvl="1"/>
            <a:r>
              <a:rPr lang="en-US" altLang="zh-CN" dirty="0"/>
              <a:t>Switch id range: 1-10000</a:t>
            </a:r>
          </a:p>
          <a:p>
            <a:pPr lvl="1"/>
            <a:r>
              <a:rPr lang="en-US" altLang="zh-CN" dirty="0"/>
              <a:t>Server id range: 10001-20000</a:t>
            </a:r>
          </a:p>
          <a:p>
            <a:r>
              <a:rPr lang="en-US" altLang="zh-CN" dirty="0"/>
              <a:t>SQL:</a:t>
            </a:r>
          </a:p>
          <a:p>
            <a:pPr lvl="1"/>
            <a:r>
              <a:rPr lang="en-US" altLang="zh-CN" dirty="0"/>
              <a:t>Switch Table</a:t>
            </a:r>
          </a:p>
          <a:p>
            <a:pPr lvl="2"/>
            <a:r>
              <a:rPr lang="en-US" altLang="zh-CN" dirty="0"/>
              <a:t>switch id, switch type</a:t>
            </a:r>
          </a:p>
          <a:p>
            <a:pPr lvl="1"/>
            <a:r>
              <a:rPr lang="en-US" altLang="zh-CN" dirty="0"/>
              <a:t>Default DCN Gateway Table</a:t>
            </a:r>
          </a:p>
          <a:p>
            <a:pPr lvl="2"/>
            <a:r>
              <a:rPr lang="en-US" altLang="zh-CN" dirty="0"/>
              <a:t>Switch id, switch type</a:t>
            </a:r>
          </a:p>
          <a:p>
            <a:pPr lvl="1"/>
            <a:r>
              <a:rPr lang="en-US" altLang="zh-CN" dirty="0"/>
              <a:t>Server Table </a:t>
            </a:r>
          </a:p>
          <a:p>
            <a:pPr lvl="2"/>
            <a:r>
              <a:rPr lang="en-US" altLang="zh-CN" dirty="0"/>
              <a:t>Server id, server control </a:t>
            </a:r>
            <a:r>
              <a:rPr lang="en-US" altLang="zh-CN" dirty="0" err="1"/>
              <a:t>nic</a:t>
            </a:r>
            <a:r>
              <a:rPr lang="en-US" altLang="zh-CN" dirty="0"/>
              <a:t> mac, server type, ava </a:t>
            </a:r>
            <a:r>
              <a:rPr lang="en-US" altLang="zh-CN" dirty="0" err="1"/>
              <a:t>cpu</a:t>
            </a:r>
            <a:r>
              <a:rPr lang="en-US" altLang="zh-CN" dirty="0"/>
              <a:t>, ava mem</a:t>
            </a:r>
          </a:p>
          <a:p>
            <a:pPr lvl="1"/>
            <a:r>
              <a:rPr lang="en-US" altLang="zh-CN" dirty="0"/>
              <a:t>Edge Table</a:t>
            </a:r>
          </a:p>
          <a:p>
            <a:pPr lvl="2"/>
            <a:r>
              <a:rPr lang="en-US" altLang="zh-CN" dirty="0" err="1"/>
              <a:t>Src</a:t>
            </a:r>
            <a:r>
              <a:rPr lang="en-US" altLang="zh-CN" dirty="0"/>
              <a:t> id, </a:t>
            </a:r>
            <a:r>
              <a:rPr lang="en-US" altLang="zh-CN" dirty="0" err="1"/>
              <a:t>dst</a:t>
            </a:r>
            <a:r>
              <a:rPr lang="en-US" altLang="zh-CN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5926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D2B4-C58B-4077-A65C-3D6292AF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EA4-8C0F-4EE1-9DD2-89324A8E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Collect VNF’s</a:t>
            </a:r>
            <a:r>
              <a:rPr lang="zh-CN" altLang="en-US" dirty="0"/>
              <a:t> </a:t>
            </a:r>
            <a:r>
              <a:rPr lang="en-US" altLang="zh-CN" dirty="0"/>
              <a:t>SLO</a:t>
            </a:r>
          </a:p>
          <a:p>
            <a:pPr lvl="1"/>
            <a:r>
              <a:rPr lang="en-US" altLang="zh-CN" dirty="0" err="1"/>
              <a:t>inputPacketAmount</a:t>
            </a:r>
            <a:r>
              <a:rPr lang="en-US" altLang="zh-CN" dirty="0"/>
              <a:t>: enqueued</a:t>
            </a:r>
          </a:p>
          <a:p>
            <a:pPr lvl="1"/>
            <a:r>
              <a:rPr lang="en-US" altLang="zh-CN" dirty="0" err="1"/>
              <a:t>inputPacketRate</a:t>
            </a:r>
            <a:r>
              <a:rPr lang="en-US" altLang="zh-CN" dirty="0"/>
              <a:t>: enqueued[t1]-enqueued[t2]</a:t>
            </a:r>
          </a:p>
          <a:p>
            <a:pPr lvl="1"/>
            <a:r>
              <a:rPr lang="en-US" altLang="zh-CN" dirty="0" err="1"/>
              <a:t>ProcessRate</a:t>
            </a:r>
            <a:r>
              <a:rPr lang="en-US" altLang="zh-CN" dirty="0"/>
              <a:t>: dequeued[t1]-dequeued[t2]</a:t>
            </a:r>
          </a:p>
          <a:p>
            <a:pPr lvl="1"/>
            <a:r>
              <a:rPr lang="en-US" altLang="zh-CN" dirty="0" err="1"/>
              <a:t>dropRate</a:t>
            </a:r>
            <a:r>
              <a:rPr lang="en-US" altLang="zh-CN" dirty="0"/>
              <a:t>: </a:t>
            </a:r>
            <a:r>
              <a:rPr lang="en-US" altLang="zh-CN" dirty="0" err="1"/>
              <a:t>Throughtput</a:t>
            </a:r>
            <a:r>
              <a:rPr lang="en-US" altLang="zh-CN" dirty="0"/>
              <a:t>/</a:t>
            </a:r>
            <a:r>
              <a:rPr lang="en-US" altLang="zh-CN" dirty="0" err="1"/>
              <a:t>inputTrafficRate</a:t>
            </a:r>
            <a:endParaRPr lang="en-US" altLang="zh-CN" dirty="0"/>
          </a:p>
          <a:p>
            <a:pPr lvl="1"/>
            <a:r>
              <a:rPr lang="en-US" altLang="zh-CN" dirty="0" err="1"/>
              <a:t>inputTrafficRate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gRPC-GetPortStats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Collect SFC’s SLO</a:t>
            </a:r>
          </a:p>
          <a:p>
            <a:pPr lvl="1"/>
            <a:r>
              <a:rPr lang="en-US" altLang="zh-CN" dirty="0"/>
              <a:t>Throughput: minimum among VNFs</a:t>
            </a:r>
          </a:p>
          <a:p>
            <a:pPr lvl="1"/>
            <a:r>
              <a:rPr lang="en-US" altLang="zh-CN" dirty="0" err="1"/>
              <a:t>DropRate</a:t>
            </a:r>
            <a:r>
              <a:rPr lang="en-US" altLang="zh-CN" dirty="0"/>
              <a:t>: calculate drop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VNFs</a:t>
            </a:r>
          </a:p>
          <a:p>
            <a:pPr lvl="1"/>
            <a:r>
              <a:rPr lang="en-US" altLang="zh-CN" dirty="0"/>
              <a:t>Latency: measurement server (classifier) ping</a:t>
            </a:r>
          </a:p>
          <a:p>
            <a:pPr lvl="1"/>
            <a:r>
              <a:rPr lang="en-US" altLang="zh-CN" dirty="0"/>
              <a:t>Availability: measurement server calculate availability using ping history</a:t>
            </a:r>
          </a:p>
        </p:txBody>
      </p:sp>
    </p:spTree>
    <p:extLst>
      <p:ext uri="{BB962C8B-B14F-4D97-AF65-F5344CB8AC3E}">
        <p14:creationId xmlns:p14="http://schemas.microsoft.com/office/powerpoint/2010/main" val="358168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9F9A-CA46-422D-8DDC-875C751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</a:t>
            </a:r>
            <a:r>
              <a:rPr lang="en-US" altLang="zh-CN" dirty="0" err="1"/>
              <a:t>ServerManager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7759-BC66-4435-94EF-A644C102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MSG_TYPE_SERVERMANAGER_CMD</a:t>
            </a:r>
          </a:p>
          <a:p>
            <a:pPr marL="457200" lvl="1" indent="0">
              <a:buNone/>
            </a:pPr>
            <a:r>
              <a:rPr lang="en-US" altLang="zh-CN" dirty="0"/>
              <a:t> to SERVER_MANAGER_QUEUE</a:t>
            </a:r>
          </a:p>
          <a:p>
            <a:r>
              <a:rPr lang="en-US" altLang="zh-CN" dirty="0" err="1"/>
              <a:t>ServerManager</a:t>
            </a:r>
            <a:r>
              <a:rPr lang="en-US" altLang="zh-CN" dirty="0"/>
              <a:t> </a:t>
            </a:r>
            <a:r>
              <a:rPr lang="en-US" altLang="zh-CN" dirty="0" err="1"/>
              <a:t>Reciever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MSG_TYPE_SERVERMANAGER_CMD</a:t>
            </a:r>
          </a:p>
          <a:p>
            <a:r>
              <a:rPr lang="en-US" altLang="zh-CN" dirty="0" err="1"/>
              <a:t>ServerManager</a:t>
            </a:r>
            <a:r>
              <a:rPr lang="en-US" altLang="zh-CN" dirty="0"/>
              <a:t>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self.serverSet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</a:t>
            </a:r>
            <a:r>
              <a:rPr lang="en-US" altLang="zh-CN" dirty="0" err="1"/>
              <a:t>Reciever</a:t>
            </a:r>
            <a:r>
              <a:rPr lang="en-US" altLang="zh-CN" dirty="0"/>
              <a:t> 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MSG_TYPE_SERVERMANAGER_CMD_REPLY</a:t>
            </a:r>
          </a:p>
        </p:txBody>
      </p:sp>
    </p:spTree>
    <p:extLst>
      <p:ext uri="{BB962C8B-B14F-4D97-AF65-F5344CB8AC3E}">
        <p14:creationId xmlns:p14="http://schemas.microsoft.com/office/powerpoint/2010/main" val="55292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9F9A-CA46-422D-8DDC-875C751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</a:t>
            </a:r>
            <a:r>
              <a:rPr lang="en-US" altLang="zh-CN" dirty="0" err="1"/>
              <a:t>bessController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7759-BC66-4435-94EF-A644C102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 MSG_TYPE_BESS_SFF_CMD to BESS_CONTROLLER_QUEUE</a:t>
            </a:r>
          </a:p>
          <a:p>
            <a:r>
              <a:rPr lang="en-US" altLang="zh-CN" dirty="0"/>
              <a:t>BESS Controller </a:t>
            </a:r>
            <a:r>
              <a:rPr lang="en-US" altLang="zh-CN" dirty="0" err="1"/>
              <a:t>Reciever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MSG_TYPE_BESS_SFF_CMD</a:t>
            </a:r>
          </a:p>
          <a:p>
            <a:r>
              <a:rPr lang="en-US" altLang="zh-CN" dirty="0"/>
              <a:t>BESS Controller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self.vnfQueueSet</a:t>
            </a:r>
            <a:r>
              <a:rPr lang="en-US" altLang="zh-CN" dirty="0"/>
              <a:t> 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</a:t>
            </a:r>
            <a:r>
              <a:rPr lang="en-US" altLang="zh-CN" dirty="0" err="1"/>
              <a:t>Reciever</a:t>
            </a:r>
            <a:r>
              <a:rPr lang="en-US" altLang="zh-CN" dirty="0"/>
              <a:t> 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MSG_TYPE_BESS_SFF_CMD_REPLY</a:t>
            </a:r>
          </a:p>
        </p:txBody>
      </p:sp>
    </p:spTree>
    <p:extLst>
      <p:ext uri="{BB962C8B-B14F-4D97-AF65-F5344CB8AC3E}">
        <p14:creationId xmlns:p14="http://schemas.microsoft.com/office/powerpoint/2010/main" val="6024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FB3F-1FD7-4555-A20D-E1F34A7C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Measurement-Ryu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6D2A3-BA2D-4C39-A433-C8EAC77B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MSG_TYPE_RYU_CMD to RYU_QUEUE</a:t>
            </a:r>
          </a:p>
          <a:p>
            <a:r>
              <a:rPr lang="en-US" altLang="zh-CN" dirty="0"/>
              <a:t>RYU Receiver: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MSG_TYPE_RYU_CMD</a:t>
            </a:r>
          </a:p>
          <a:p>
            <a:r>
              <a:rPr lang="en-US" altLang="zh-CN" dirty="0"/>
              <a:t>RYU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self.defaultDCNGateway</a:t>
            </a:r>
            <a:r>
              <a:rPr lang="en-US" altLang="zh-CN" dirty="0"/>
              <a:t>, </a:t>
            </a:r>
            <a:r>
              <a:rPr lang="en-US" altLang="zh-CN" dirty="0" err="1"/>
              <a:t>self.topocollector.switches</a:t>
            </a:r>
            <a:r>
              <a:rPr lang="en-US" altLang="zh-CN" dirty="0"/>
              <a:t> and </a:t>
            </a:r>
            <a:r>
              <a:rPr lang="en-US" altLang="zh-CN" dirty="0" err="1"/>
              <a:t>self.topocollector.links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Receiver: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 MSG_TYPE_RYU_CMD_REPLY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8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448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Measurement Design</vt:lpstr>
      <vt:lpstr>SAM Design - Measurement</vt:lpstr>
      <vt:lpstr>Measurement </vt:lpstr>
      <vt:lpstr>Measurement </vt:lpstr>
      <vt:lpstr>Measurement </vt:lpstr>
      <vt:lpstr>Measurement </vt:lpstr>
      <vt:lpstr>Measurement-ServerManager Interface</vt:lpstr>
      <vt:lpstr>Measurement-bessController Interface</vt:lpstr>
      <vt:lpstr>Measurement-Ryu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352</cp:revision>
  <dcterms:created xsi:type="dcterms:W3CDTF">2020-07-15T05:42:45Z</dcterms:created>
  <dcterms:modified xsi:type="dcterms:W3CDTF">2020-08-03T16:29:35Z</dcterms:modified>
</cp:coreProperties>
</file>