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506B-9B3E-479F-B42A-5F0F83CDA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1E2EF-9B8C-40C4-8451-541840716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370C-AB41-44C5-A06E-A3D9FCE6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4238E-ADEF-4DA3-8B47-60A65AA0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9D9BB-45E3-44A6-8D4D-EB498AD3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0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C60C-1C49-4FE6-AEE0-B0364ECD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AC8C9-A0AA-4715-8A2D-0EDC30DB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78BB2-EB86-4526-9FFC-08774E86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3B30A-4F7A-4743-BA8A-988FF876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58A32-B2FB-4DFD-BFF6-C9537A2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A14E67-A36D-4ACC-8FC2-D834017D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1C455-4756-4311-A93D-1380AD15D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0569E-F8AA-4F70-8BF4-402741A5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4701E-7FF1-4297-AFF1-AE892FBC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D05F7-AC94-4652-B30E-277B568C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854C8-1CC1-42CE-9A27-095D8A26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BAD7-CAED-42CD-80EF-2511E86B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05A6C-8633-40F8-8DC9-65F2771B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10334-DE5D-4E7F-81F1-13A57E1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CBA77-BDC9-4B96-81BC-7D075421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3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714FB-70B4-4C37-A2E2-D06FD19B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E2393-BE7C-4BAB-ADDD-4F97ED92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17976-780E-4792-A35B-D8403AF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C7B4B-F616-400B-ACA0-29D78C0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B9CC3-3745-4E51-ADC9-8A2471D8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218B-3506-4300-9571-216E9E01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0DB5-D10D-4277-B793-A118F95D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E184C3-1DB6-468E-8B7F-4F131EBA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A3CA6-96BA-4C15-9219-B8B8C41A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20A5-7EE0-46B3-A381-DC1BDD0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AA1EE-C48F-40C9-A9A8-703800CE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C73F-9F1B-4148-B179-26340982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0B9E3-4958-4B3F-8207-BA23F2A1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2E9B8-601E-4089-8126-36E4D0B4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ABDDA-AA86-471A-BB68-D0611D56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D5AB3-0E2C-45A4-A253-9696D389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89DF1-42DB-4065-814A-B0F9FA2F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B0F778-57A7-47C1-B44D-7CFE194A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9BC3D2-411E-4400-9CC7-7EC7A3C4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0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6A84-0FED-4586-AA6D-3433962B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EED658-D314-4E49-B9F5-6C0D469B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9C4503-E7AF-4F79-B985-4EECB48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4C905-FC10-4512-8357-5E9FDD61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ED15C-4596-4B16-98CE-0D62D16B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0CE28-A657-4CE3-91DD-B5B94A7B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B2F13-D17C-4E5F-9AE4-E3539A73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9C66-0B46-49C2-84E1-BF2D3AC1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48565-C0E5-4BD6-8D03-6DB24975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D3DEF-FBAE-4AEB-BFFF-FF59571C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E7E59-F17B-44B6-B2DE-B1123080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8D2F4-A7F1-448A-B3BA-341D2B07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35C68-5463-4655-8608-51C6328F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7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74481-296F-41C7-9056-2155153C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302D9-DCBA-45FE-B487-3D2DB5A5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48375-B5F4-4B48-957C-EF6667D5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7166F-3E3A-4D49-BBF2-B01C5233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85B6-E38B-410B-8258-DA0E3F86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8FE71-05EA-4027-B486-78A07D4E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60173-60E3-41C5-896E-6DFAE635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CC8D4-F07B-4F6A-B82A-5CC4E6FD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69CA2-4D38-4663-8005-22011004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60D0-C567-4727-B99A-616A96D974A1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FB5A9-D94E-42CA-856C-0FE43C082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5B2E8-0EB7-4B57-A6E6-5FECBBC1C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D765-D11F-433B-9BF9-C589F9743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2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FF5EE-F5A0-47DD-A89C-8E3C68D86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Mediator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2954C-BF07-407D-9B02-21C003760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4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A26-1A10-444C-9FF5-33F0542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4C03-9CEA-4A71-9903-E5BD778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MSG_TYPE_MEDIATOR_CMD </a:t>
            </a:r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CMD_TYPE_GET_TOPOLOGY from measurement</a:t>
            </a:r>
          </a:p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Store this command, its state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nb-NO" altLang="zh-CN" dirty="0"/>
              <a:t>MSG_TYPE_NETWORK_CONTROLLER_CMD</a:t>
            </a:r>
            <a:endParaRPr lang="en-US" altLang="zh-CN" dirty="0"/>
          </a:p>
          <a:p>
            <a:pPr lvl="2"/>
            <a:r>
              <a:rPr lang="en-US" altLang="zh-CN" dirty="0"/>
              <a:t>CMD_TYPE_GET_TOPOLOGY to </a:t>
            </a:r>
            <a:r>
              <a:rPr lang="en-US" altLang="zh-CN" dirty="0" err="1"/>
              <a:t>networkController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03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A26-1A10-444C-9FF5-33F0542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4C03-9CEA-4A71-9903-E5BD778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MSG_TYPE_MEDIATOR_CMD </a:t>
            </a:r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CMD_TYPE_GET_NF_STATUE from measurement</a:t>
            </a:r>
          </a:p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Store this command, its state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sv-SE" altLang="zh-CN" dirty="0"/>
              <a:t>MSG_TYPE_DOCKER_CONTROLLER_CMD</a:t>
            </a:r>
          </a:p>
          <a:p>
            <a:pPr lvl="2"/>
            <a:r>
              <a:rPr lang="en-US" altLang="zh-CN" dirty="0"/>
              <a:t>CMD_TYPE_GET_SFCI_STATUE to </a:t>
            </a:r>
            <a:r>
              <a:rPr lang="en-US" altLang="zh-CN" dirty="0" err="1"/>
              <a:t>dockerController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0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1222-6829-47DE-822E-CC625EF9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45322-9DE1-4E38-9D39-56DC1D30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承上启下，屏蔽模块</a:t>
            </a:r>
            <a:endParaRPr lang="en-US" altLang="zh-CN" dirty="0"/>
          </a:p>
          <a:p>
            <a:r>
              <a:rPr lang="zh-CN" altLang="en-US" dirty="0"/>
              <a:t>承上：</a:t>
            </a:r>
            <a:r>
              <a:rPr lang="en-US" altLang="zh-CN" dirty="0"/>
              <a:t>Orchestration</a:t>
            </a:r>
            <a:r>
              <a:rPr lang="zh-CN" altLang="en-US" dirty="0"/>
              <a:t>、</a:t>
            </a:r>
            <a:r>
              <a:rPr lang="en-US" altLang="zh-CN" dirty="0"/>
              <a:t>Measurement</a:t>
            </a:r>
          </a:p>
          <a:p>
            <a:r>
              <a:rPr lang="zh-CN" altLang="en-US" dirty="0"/>
              <a:t>启下：各种模块。有两种模式：</a:t>
            </a:r>
            <a:endParaRPr lang="en-US" altLang="zh-CN" dirty="0"/>
          </a:p>
          <a:p>
            <a:pPr lvl="1"/>
            <a:r>
              <a:rPr lang="zh-CN" altLang="en-US" dirty="0"/>
              <a:t>第一种（期刊使用）：</a:t>
            </a:r>
            <a:r>
              <a:rPr lang="en-US" altLang="zh-CN" dirty="0"/>
              <a:t>Ryu controller</a:t>
            </a:r>
            <a:r>
              <a:rPr lang="zh-CN" altLang="en-US" dirty="0"/>
              <a:t>、</a:t>
            </a:r>
            <a:r>
              <a:rPr lang="en-US" altLang="zh-CN" dirty="0"/>
              <a:t>Classifier Controller</a:t>
            </a:r>
            <a:r>
              <a:rPr lang="zh-CN" altLang="en-US" dirty="0"/>
              <a:t>、</a:t>
            </a:r>
            <a:r>
              <a:rPr lang="en-US" altLang="zh-CN" dirty="0"/>
              <a:t>BESS Controller</a:t>
            </a:r>
            <a:r>
              <a:rPr lang="zh-CN" altLang="en-US" dirty="0"/>
              <a:t>、</a:t>
            </a:r>
            <a:r>
              <a:rPr lang="en-US" altLang="zh-CN" dirty="0"/>
              <a:t>Docker Controller</a:t>
            </a:r>
            <a:r>
              <a:rPr lang="zh-CN" altLang="en-US" dirty="0"/>
              <a:t>、</a:t>
            </a:r>
            <a:r>
              <a:rPr lang="en-US" altLang="zh-CN" dirty="0"/>
              <a:t>Server Manager</a:t>
            </a:r>
          </a:p>
          <a:p>
            <a:pPr lvl="1"/>
            <a:r>
              <a:rPr lang="zh-CN" altLang="en-US" dirty="0"/>
              <a:t>第二种（项目使用）：</a:t>
            </a:r>
            <a:r>
              <a:rPr lang="en-US" altLang="zh-CN" dirty="0"/>
              <a:t>P4 controller</a:t>
            </a:r>
            <a:r>
              <a:rPr lang="zh-CN" altLang="en-US" dirty="0"/>
              <a:t>、</a:t>
            </a:r>
            <a:r>
              <a:rPr lang="en-US" altLang="zh-CN" dirty="0"/>
              <a:t>BESS Controller</a:t>
            </a:r>
            <a:r>
              <a:rPr lang="zh-CN" altLang="en-US" dirty="0"/>
              <a:t>、</a:t>
            </a:r>
            <a:r>
              <a:rPr lang="en-US" altLang="zh-CN" dirty="0"/>
              <a:t>Docker Controller</a:t>
            </a:r>
            <a:r>
              <a:rPr lang="zh-CN" altLang="en-US" dirty="0"/>
              <a:t>、</a:t>
            </a:r>
            <a:r>
              <a:rPr lang="en-US" altLang="zh-CN" dirty="0"/>
              <a:t>Server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3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1A3D-9F34-4F19-BC66-078BC6A3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2977B-8849-4DBE-B228-E21B223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模式可配置</a:t>
            </a:r>
            <a:endParaRPr lang="en-US" altLang="zh-CN" dirty="0"/>
          </a:p>
          <a:p>
            <a:r>
              <a:rPr lang="zh-CN" altLang="en-US" dirty="0"/>
              <a:t>根据命令（</a:t>
            </a:r>
            <a:r>
              <a:rPr lang="en-US" altLang="zh-CN" dirty="0"/>
              <a:t>add/del </a:t>
            </a:r>
            <a:r>
              <a:rPr lang="en-US" altLang="zh-CN" dirty="0" err="1"/>
              <a:t>sfci</a:t>
            </a:r>
            <a:r>
              <a:rPr lang="zh-CN" altLang="en-US" dirty="0"/>
              <a:t>，</a:t>
            </a:r>
            <a:r>
              <a:rPr lang="en-US" altLang="zh-CN" dirty="0"/>
              <a:t>get topology, get server sets, get </a:t>
            </a:r>
            <a:r>
              <a:rPr lang="en-US" altLang="zh-CN" dirty="0" err="1"/>
              <a:t>vnfi</a:t>
            </a:r>
            <a:r>
              <a:rPr lang="en-US" altLang="zh-CN" dirty="0"/>
              <a:t> state</a:t>
            </a:r>
            <a:r>
              <a:rPr lang="zh-CN" altLang="en-US" dirty="0"/>
              <a:t>）向相应的控制器发送指令。</a:t>
            </a:r>
            <a:endParaRPr lang="en-US" altLang="zh-CN" dirty="0"/>
          </a:p>
          <a:p>
            <a:r>
              <a:rPr lang="zh-CN" altLang="en-US" dirty="0"/>
              <a:t>纯</a:t>
            </a:r>
            <a:r>
              <a:rPr lang="en-US" altLang="zh-CN" dirty="0"/>
              <a:t>P4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en-US" altLang="zh-CN" dirty="0"/>
              <a:t>P4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都可以部署</a:t>
            </a:r>
            <a:r>
              <a:rPr lang="en-US" altLang="zh-CN" dirty="0"/>
              <a:t>NFs</a:t>
            </a:r>
          </a:p>
          <a:p>
            <a:r>
              <a:rPr lang="en-US" altLang="zh-CN" dirty="0"/>
              <a:t>Classifier</a:t>
            </a:r>
            <a:r>
              <a:rPr lang="zh-CN" altLang="en-US" dirty="0"/>
              <a:t>用</a:t>
            </a:r>
            <a:r>
              <a:rPr lang="en-US" altLang="zh-CN" dirty="0"/>
              <a:t>P4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6839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217C-2658-4FC4-B57C-B6C64698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3C5BD-9035-40C2-8CB9-F18325FC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读取系统配置：</a:t>
            </a:r>
            <a:endParaRPr lang="en-US" altLang="zh-CN" dirty="0"/>
          </a:p>
          <a:p>
            <a:pPr lvl="1"/>
            <a:r>
              <a:rPr lang="zh-CN" altLang="en-US" dirty="0"/>
              <a:t>交换机：</a:t>
            </a:r>
            <a:r>
              <a:rPr lang="en-US" altLang="zh-CN" dirty="0"/>
              <a:t>P4/</a:t>
            </a:r>
            <a:r>
              <a:rPr lang="en-US" altLang="zh-CN" dirty="0" err="1"/>
              <a:t>OpenFlowSwitch</a:t>
            </a:r>
            <a:r>
              <a:rPr lang="zh-CN" altLang="en-US" dirty="0"/>
              <a:t>（项目里面只用</a:t>
            </a:r>
            <a:r>
              <a:rPr lang="en-US" altLang="zh-CN" dirty="0"/>
              <a:t>P4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这个会影响将</a:t>
            </a:r>
            <a:r>
              <a:rPr lang="en-US" altLang="zh-CN" dirty="0"/>
              <a:t>command</a:t>
            </a:r>
            <a:r>
              <a:rPr lang="zh-CN" altLang="en-US" dirty="0"/>
              <a:t>发给</a:t>
            </a:r>
            <a:r>
              <a:rPr lang="en-US" altLang="zh-CN" dirty="0"/>
              <a:t>P4controller</a:t>
            </a:r>
            <a:r>
              <a:rPr lang="zh-CN" altLang="en-US" dirty="0"/>
              <a:t>还是</a:t>
            </a:r>
            <a:r>
              <a:rPr lang="en-US" altLang="zh-CN" dirty="0" err="1"/>
              <a:t>SDNcontroller</a:t>
            </a:r>
            <a:endParaRPr lang="en-US" altLang="zh-CN" dirty="0"/>
          </a:p>
          <a:p>
            <a:pPr lvl="1"/>
            <a:r>
              <a:rPr lang="zh-CN" altLang="en-US" dirty="0"/>
              <a:t>网络控制器：</a:t>
            </a:r>
            <a:r>
              <a:rPr lang="en-US" altLang="zh-CN" dirty="0"/>
              <a:t>ONOS/FLOODLIGHT/RYU </a:t>
            </a:r>
            <a:r>
              <a:rPr lang="zh-CN" altLang="en-US" dirty="0"/>
              <a:t>（项目里面只用</a:t>
            </a:r>
            <a:r>
              <a:rPr lang="en-US" altLang="zh-CN" dirty="0"/>
              <a:t>ONOS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RYU_QUEUE</a:t>
            </a:r>
            <a:r>
              <a:rPr lang="zh-CN" altLang="en-US" dirty="0"/>
              <a:t>、</a:t>
            </a:r>
            <a:r>
              <a:rPr lang="en-US" altLang="zh-CN" dirty="0"/>
              <a:t>ONOS_QUEUE </a:t>
            </a:r>
            <a:r>
              <a:rPr lang="zh-CN" altLang="en-US" dirty="0"/>
              <a:t>、</a:t>
            </a:r>
            <a:r>
              <a:rPr lang="en-US" altLang="zh-CN" dirty="0"/>
              <a:t>FLOODLIGHT_QUEUE</a:t>
            </a:r>
            <a:r>
              <a:rPr lang="zh-CN" altLang="en-US" dirty="0"/>
              <a:t>中选择</a:t>
            </a:r>
            <a:endParaRPr lang="en-US" altLang="zh-CN" dirty="0"/>
          </a:p>
          <a:p>
            <a:pPr lvl="1"/>
            <a:r>
              <a:rPr lang="en-US" altLang="zh-CN" dirty="0"/>
              <a:t>Classifier</a:t>
            </a:r>
            <a:r>
              <a:rPr lang="zh-CN" altLang="en-US" dirty="0"/>
              <a:t>：</a:t>
            </a:r>
            <a:r>
              <a:rPr lang="en-US" altLang="zh-CN" dirty="0"/>
              <a:t>P4/Server</a:t>
            </a:r>
            <a:r>
              <a:rPr lang="zh-CN" altLang="en-US" dirty="0"/>
              <a:t>（项目里面只用</a:t>
            </a:r>
            <a:r>
              <a:rPr lang="en-US" altLang="zh-CN" dirty="0"/>
              <a:t>P4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Command</a:t>
            </a:r>
            <a:r>
              <a:rPr lang="zh-CN" altLang="en-US" dirty="0"/>
              <a:t>发给：</a:t>
            </a:r>
            <a:r>
              <a:rPr lang="en-US" altLang="zh-CN" dirty="0"/>
              <a:t>P4_QUEUE, SERVER_CLASSIFIER_CONTROLLER_QUEUE</a:t>
            </a:r>
          </a:p>
          <a:p>
            <a:r>
              <a:rPr lang="zh-CN" altLang="en-US" dirty="0"/>
              <a:t>截取</a:t>
            </a:r>
            <a:r>
              <a:rPr lang="en-US" altLang="zh-CN" dirty="0"/>
              <a:t>command</a:t>
            </a:r>
            <a:r>
              <a:rPr lang="zh-CN" altLang="en-US" dirty="0"/>
              <a:t>和</a:t>
            </a:r>
            <a:r>
              <a:rPr lang="en-US" altLang="zh-CN" dirty="0" err="1"/>
              <a:t>commandReply</a:t>
            </a:r>
            <a:r>
              <a:rPr lang="zh-CN" altLang="en-US" dirty="0"/>
              <a:t>，修改并转发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465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A26-1A10-444C-9FF5-33F0542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WorkFlow1- SDN 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4C03-9CEA-4A71-9903-E5BD778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MSG_TYPE_MEDIATOR_CMD </a:t>
            </a:r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CMD_TYPE_ADD_SFCI from orchestration</a:t>
            </a:r>
          </a:p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Store this command, its state: (state, state, state, state)</a:t>
            </a:r>
          </a:p>
          <a:p>
            <a:pPr lvl="1"/>
            <a:r>
              <a:rPr lang="zh-CN" altLang="en-US" dirty="0"/>
              <a:t>先发送给</a:t>
            </a:r>
            <a:r>
              <a:rPr lang="en-US" altLang="zh-CN" dirty="0" err="1"/>
              <a:t>bessController</a:t>
            </a:r>
            <a:r>
              <a:rPr lang="zh-CN" altLang="en-US" dirty="0"/>
              <a:t>；再发送</a:t>
            </a:r>
            <a:r>
              <a:rPr lang="en-US" altLang="zh-CN" dirty="0" err="1"/>
              <a:t>dockerController</a:t>
            </a:r>
            <a:r>
              <a:rPr lang="zh-CN" altLang="en-US" dirty="0"/>
              <a:t>，需要</a:t>
            </a:r>
            <a:r>
              <a:rPr lang="en-US" altLang="zh-CN" dirty="0"/>
              <a:t>state</a:t>
            </a:r>
            <a:r>
              <a:rPr lang="zh-CN" altLang="en-US" dirty="0"/>
              <a:t>状态机的转换</a:t>
            </a:r>
            <a:endParaRPr lang="en-US" altLang="zh-CN" dirty="0"/>
          </a:p>
          <a:p>
            <a:r>
              <a:rPr lang="en-US" altLang="zh-CN" dirty="0"/>
              <a:t>Output:</a:t>
            </a:r>
          </a:p>
          <a:p>
            <a:pPr lvl="1"/>
            <a:r>
              <a:rPr lang="nb-NO" altLang="zh-CN" dirty="0"/>
              <a:t>MSG_TYPE_NETWORK_CONTROLLER_CMD</a:t>
            </a:r>
            <a:endParaRPr lang="en-US" altLang="zh-CN" dirty="0"/>
          </a:p>
          <a:p>
            <a:pPr lvl="2"/>
            <a:r>
              <a:rPr lang="en-US" altLang="zh-CN" dirty="0"/>
              <a:t>CMD_TYPE_ADD_SFCI to </a:t>
            </a:r>
            <a:r>
              <a:rPr lang="en-US" altLang="zh-CN" dirty="0" err="1"/>
              <a:t>networkController</a:t>
            </a:r>
            <a:endParaRPr lang="en-US" altLang="zh-CN" dirty="0"/>
          </a:p>
          <a:p>
            <a:pPr lvl="1"/>
            <a:r>
              <a:rPr lang="fr-FR" altLang="zh-CN" dirty="0"/>
              <a:t>MSG_TYPE_CLASSIFIER_CONTROLLER_CMD</a:t>
            </a:r>
            <a:endParaRPr lang="en-US" altLang="zh-CN" dirty="0"/>
          </a:p>
          <a:p>
            <a:pPr lvl="2"/>
            <a:r>
              <a:rPr lang="en-US" altLang="zh-CN" dirty="0"/>
              <a:t>CMD_TYPE_ADD_SFCI to </a:t>
            </a:r>
            <a:r>
              <a:rPr lang="en-US" altLang="zh-CN" dirty="0" err="1"/>
              <a:t>classifierController</a:t>
            </a:r>
            <a:endParaRPr lang="en-US" altLang="zh-CN" dirty="0"/>
          </a:p>
          <a:p>
            <a:pPr lvl="1"/>
            <a:r>
              <a:rPr lang="en-US" altLang="zh-CN" dirty="0"/>
              <a:t>MSG_TYPE_BESS_CONTROLLER_CMD</a:t>
            </a:r>
          </a:p>
          <a:p>
            <a:pPr lvl="2"/>
            <a:r>
              <a:rPr lang="en-US" altLang="zh-CN" dirty="0"/>
              <a:t>CMD_TYPE_ADD_SFF to </a:t>
            </a:r>
            <a:r>
              <a:rPr lang="en-US" altLang="zh-CN" dirty="0" err="1"/>
              <a:t>bessController</a:t>
            </a:r>
            <a:endParaRPr lang="en-US" altLang="zh-CN" dirty="0"/>
          </a:p>
          <a:p>
            <a:pPr lvl="1"/>
            <a:r>
              <a:rPr lang="sv-SE" altLang="zh-CN" dirty="0"/>
              <a:t>MSG_TYPE_DOCKER_CONTROLLER_CMD</a:t>
            </a:r>
          </a:p>
          <a:p>
            <a:pPr lvl="2"/>
            <a:r>
              <a:rPr lang="en-US" altLang="zh-CN" dirty="0"/>
              <a:t>CMD_TYPE_ADD_SFCI  to </a:t>
            </a:r>
            <a:r>
              <a:rPr lang="en-US" altLang="zh-CN" dirty="0" err="1"/>
              <a:t>dockerController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939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A26-1A10-444C-9FF5-33F0542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WorkFlow1 – P4 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4C03-9CEA-4A71-9903-E5BD778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MSG_TYPE_MEDIATOR_CMD </a:t>
            </a:r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CMD_TYPE_ADD_SFCI from orchestration</a:t>
            </a:r>
          </a:p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Store this command, its state: (state, state, state)</a:t>
            </a:r>
          </a:p>
          <a:p>
            <a:pPr lvl="1"/>
            <a:r>
              <a:rPr lang="zh-CN" altLang="en-US" dirty="0"/>
              <a:t>先发送给</a:t>
            </a:r>
            <a:r>
              <a:rPr lang="en-US" altLang="zh-CN" dirty="0" err="1"/>
              <a:t>bessController</a:t>
            </a:r>
            <a:r>
              <a:rPr lang="zh-CN" altLang="en-US" dirty="0"/>
              <a:t>；再发送</a:t>
            </a:r>
            <a:r>
              <a:rPr lang="en-US" altLang="zh-CN" dirty="0" err="1"/>
              <a:t>dockerController</a:t>
            </a:r>
            <a:r>
              <a:rPr lang="zh-CN" altLang="en-US" dirty="0"/>
              <a:t>，需要</a:t>
            </a:r>
            <a:r>
              <a:rPr lang="en-US" altLang="zh-CN" dirty="0"/>
              <a:t>state</a:t>
            </a:r>
            <a:r>
              <a:rPr lang="zh-CN" altLang="en-US" dirty="0"/>
              <a:t>状态机的转换</a:t>
            </a:r>
            <a:endParaRPr lang="en-US" altLang="zh-CN" dirty="0"/>
          </a:p>
          <a:p>
            <a:r>
              <a:rPr lang="en-US" altLang="zh-CN" dirty="0"/>
              <a:t>Output:</a:t>
            </a:r>
          </a:p>
          <a:p>
            <a:pPr lvl="1"/>
            <a:r>
              <a:rPr lang="nb-NO" altLang="zh-CN" dirty="0"/>
              <a:t>MSG_TYPE_NETWORK_CONTROLLER_CMD</a:t>
            </a:r>
            <a:endParaRPr lang="en-US" altLang="zh-CN" dirty="0"/>
          </a:p>
          <a:p>
            <a:pPr lvl="2"/>
            <a:r>
              <a:rPr lang="en-US" altLang="zh-CN" dirty="0"/>
              <a:t>CMD_TYPE_ADD_SFCI to </a:t>
            </a:r>
            <a:r>
              <a:rPr lang="en-US" altLang="zh-CN" dirty="0" err="1"/>
              <a:t>networkController</a:t>
            </a:r>
            <a:endParaRPr lang="en-US" altLang="zh-CN" dirty="0"/>
          </a:p>
          <a:p>
            <a:pPr lvl="1"/>
            <a:r>
              <a:rPr lang="fr-FR" altLang="zh-CN" strike="sngStrike" dirty="0"/>
              <a:t>MSG_TYPE_CLASSIFIER_CONTROLLER_CMD</a:t>
            </a:r>
            <a:endParaRPr lang="en-US" altLang="zh-CN" strike="sngStrike" dirty="0"/>
          </a:p>
          <a:p>
            <a:pPr lvl="2"/>
            <a:r>
              <a:rPr lang="en-US" altLang="zh-CN" strike="sngStrike" dirty="0"/>
              <a:t>CMD_TYPE_ADD_SFCI to </a:t>
            </a:r>
            <a:r>
              <a:rPr lang="en-US" altLang="zh-CN" strike="sngStrike" dirty="0" err="1"/>
              <a:t>classifierController</a:t>
            </a:r>
            <a:endParaRPr lang="en-US" altLang="zh-CN" strike="sngStrike" dirty="0"/>
          </a:p>
          <a:p>
            <a:pPr lvl="1"/>
            <a:r>
              <a:rPr lang="en-US" altLang="zh-CN" dirty="0"/>
              <a:t>MSG_TYPE_BESS_CONTROLLER_CMD</a:t>
            </a:r>
          </a:p>
          <a:p>
            <a:pPr lvl="2"/>
            <a:r>
              <a:rPr lang="en-US" altLang="zh-CN" dirty="0"/>
              <a:t>CMD_TYPE_ADD_SFF to </a:t>
            </a:r>
            <a:r>
              <a:rPr lang="en-US" altLang="zh-CN" dirty="0" err="1"/>
              <a:t>bessController</a:t>
            </a:r>
            <a:endParaRPr lang="en-US" altLang="zh-CN" dirty="0"/>
          </a:p>
          <a:p>
            <a:pPr lvl="1"/>
            <a:r>
              <a:rPr lang="sv-SE" altLang="zh-CN" dirty="0"/>
              <a:t>MSG_TYPE_DOCKER_CONTROLLER_CMD</a:t>
            </a:r>
          </a:p>
          <a:p>
            <a:pPr lvl="2"/>
            <a:r>
              <a:rPr lang="en-US" altLang="zh-CN" dirty="0"/>
              <a:t>CMD_TYPE_ADD_SFCI  to </a:t>
            </a:r>
            <a:r>
              <a:rPr lang="en-US" altLang="zh-CN" dirty="0" err="1"/>
              <a:t>dockerController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17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A26-1A10-444C-9FF5-33F0542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WorkFlow2- SDN 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4C03-9CEA-4A71-9903-E5BD778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MSG_TYPE_MEDIATOR_CMD </a:t>
            </a:r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CMD_TYPE_DEL_SFCI from orchestration</a:t>
            </a:r>
          </a:p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Store this command, its state: (state, state, state, state)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nb-NO" altLang="zh-CN" dirty="0"/>
              <a:t>MSG_TYPE_NETWORK_CONTROLLER_CMD</a:t>
            </a:r>
            <a:endParaRPr lang="en-US" altLang="zh-CN" dirty="0"/>
          </a:p>
          <a:p>
            <a:pPr lvl="2"/>
            <a:r>
              <a:rPr lang="it-IT" altLang="zh-CN" dirty="0"/>
              <a:t>CMD_TYPE_DEL_SFCI </a:t>
            </a:r>
            <a:r>
              <a:rPr lang="en-US" altLang="zh-CN" dirty="0"/>
              <a:t>to </a:t>
            </a:r>
            <a:r>
              <a:rPr lang="en-US" altLang="zh-CN" dirty="0" err="1"/>
              <a:t>RyuController</a:t>
            </a:r>
            <a:endParaRPr lang="en-US" altLang="zh-CN" dirty="0"/>
          </a:p>
          <a:p>
            <a:pPr lvl="1"/>
            <a:r>
              <a:rPr lang="fr-FR" altLang="zh-CN" dirty="0"/>
              <a:t>MSG_TYPE_CLASSIFIER_CONTROLLER_CMD</a:t>
            </a:r>
            <a:endParaRPr lang="en-US" altLang="zh-CN" dirty="0"/>
          </a:p>
          <a:p>
            <a:pPr lvl="2"/>
            <a:r>
              <a:rPr lang="en-US" altLang="zh-CN" dirty="0"/>
              <a:t>CMD_TYPE_DEL_CLASSIFIER_SFCI to </a:t>
            </a:r>
            <a:r>
              <a:rPr lang="en-US" altLang="zh-CN" dirty="0" err="1"/>
              <a:t>classifierController</a:t>
            </a:r>
            <a:endParaRPr lang="en-US" altLang="zh-CN" dirty="0"/>
          </a:p>
          <a:p>
            <a:pPr lvl="1"/>
            <a:r>
              <a:rPr lang="en-US" altLang="zh-CN" dirty="0"/>
              <a:t>MSG_TYPE_BESS_CONTROLLER_CMD</a:t>
            </a:r>
          </a:p>
          <a:p>
            <a:pPr lvl="2"/>
            <a:r>
              <a:rPr lang="it-IT" altLang="zh-CN" dirty="0"/>
              <a:t>CMD_TYPE_DEL_SFF_SFCI</a:t>
            </a:r>
            <a:r>
              <a:rPr lang="en-US" altLang="zh-CN" dirty="0"/>
              <a:t> to </a:t>
            </a:r>
            <a:r>
              <a:rPr lang="en-US" altLang="zh-CN" dirty="0" err="1"/>
              <a:t>bessController</a:t>
            </a:r>
            <a:endParaRPr lang="en-US" altLang="zh-CN" dirty="0"/>
          </a:p>
          <a:p>
            <a:pPr lvl="1"/>
            <a:r>
              <a:rPr lang="sv-SE" altLang="zh-CN" dirty="0"/>
              <a:t>MSG_TYPE_DOCKER_CONTROLLER_CMD</a:t>
            </a:r>
          </a:p>
          <a:p>
            <a:pPr lvl="2"/>
            <a:r>
              <a:rPr lang="en-US" altLang="zh-CN" dirty="0"/>
              <a:t>CMD_TYPE_DEL_VNFI to </a:t>
            </a:r>
            <a:r>
              <a:rPr lang="en-US" altLang="zh-CN" dirty="0" err="1"/>
              <a:t>dockerController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013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A26-1A10-444C-9FF5-33F0542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WorkFlow2- P4 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4C03-9CEA-4A71-9903-E5BD778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MSG_TYPE_MEDIATOR_CMD </a:t>
            </a:r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CMD_TYPE_DEL_SFCI from orchestration</a:t>
            </a:r>
          </a:p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Store this command, its state: (state, state, state)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nb-NO" altLang="zh-CN" dirty="0"/>
              <a:t>MSG_TYPE_NETWORK_CONTROLLER_CMD</a:t>
            </a:r>
            <a:endParaRPr lang="en-US" altLang="zh-CN" dirty="0"/>
          </a:p>
          <a:p>
            <a:pPr lvl="2"/>
            <a:r>
              <a:rPr lang="it-IT" altLang="zh-CN" dirty="0"/>
              <a:t>CMD_TYPE_DEL_SFCI </a:t>
            </a:r>
            <a:r>
              <a:rPr lang="en-US" altLang="zh-CN" dirty="0"/>
              <a:t>to </a:t>
            </a:r>
            <a:r>
              <a:rPr lang="en-US" altLang="zh-CN" dirty="0" err="1"/>
              <a:t>networkController</a:t>
            </a:r>
            <a:endParaRPr lang="en-US" altLang="zh-CN" dirty="0"/>
          </a:p>
          <a:p>
            <a:pPr lvl="1"/>
            <a:r>
              <a:rPr lang="fr-FR" altLang="zh-CN" strike="sngStrike" dirty="0"/>
              <a:t>MSG_TYPE_CLASSIFIER_CONTROLLER_CMD</a:t>
            </a:r>
            <a:endParaRPr lang="en-US" altLang="zh-CN" strike="sngStrike" dirty="0"/>
          </a:p>
          <a:p>
            <a:pPr lvl="2"/>
            <a:r>
              <a:rPr lang="en-US" altLang="zh-CN" strike="sngStrike" dirty="0"/>
              <a:t>CMD_TYPE_DEL_CLASSIFIER_SFCI to </a:t>
            </a:r>
            <a:r>
              <a:rPr lang="en-US" altLang="zh-CN" strike="sngStrike" dirty="0" err="1"/>
              <a:t>classifierController</a:t>
            </a:r>
            <a:endParaRPr lang="en-US" altLang="zh-CN" strike="sngStrike" dirty="0"/>
          </a:p>
          <a:p>
            <a:pPr lvl="1"/>
            <a:r>
              <a:rPr lang="en-US" altLang="zh-CN" dirty="0"/>
              <a:t>MSG_TYPE_BESS_CONTROLLER_CMD</a:t>
            </a:r>
          </a:p>
          <a:p>
            <a:pPr lvl="2"/>
            <a:r>
              <a:rPr lang="it-IT" altLang="zh-CN" dirty="0"/>
              <a:t>CMD_TYPE_DEL_SFF_SFCI</a:t>
            </a:r>
            <a:r>
              <a:rPr lang="en-US" altLang="zh-CN" dirty="0"/>
              <a:t> to </a:t>
            </a:r>
            <a:r>
              <a:rPr lang="en-US" altLang="zh-CN" dirty="0" err="1"/>
              <a:t>bessController</a:t>
            </a:r>
            <a:endParaRPr lang="en-US" altLang="zh-CN" dirty="0"/>
          </a:p>
          <a:p>
            <a:pPr lvl="1"/>
            <a:r>
              <a:rPr lang="sv-SE" altLang="zh-CN" dirty="0"/>
              <a:t>MSG_TYPE_DOCKER_CONTROLLER_CMD</a:t>
            </a:r>
          </a:p>
          <a:p>
            <a:pPr lvl="2"/>
            <a:r>
              <a:rPr lang="en-US" altLang="zh-CN" dirty="0"/>
              <a:t>CMD_TYPE_DEL_VNFI to </a:t>
            </a:r>
            <a:r>
              <a:rPr lang="en-US" altLang="zh-CN" dirty="0" err="1"/>
              <a:t>dockerController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384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A26-1A10-444C-9FF5-33F0542D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34C03-9CEA-4A71-9903-E5BD7780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MSG_TYPE_MEDIATOR_CMD </a:t>
            </a:r>
          </a:p>
          <a:p>
            <a:pPr lvl="2"/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CMD_TYPE_GET_SERVER_SET from measurement</a:t>
            </a:r>
          </a:p>
          <a:p>
            <a:r>
              <a:rPr lang="en-US" altLang="zh-CN" dirty="0"/>
              <a:t>Process:</a:t>
            </a:r>
          </a:p>
          <a:p>
            <a:pPr lvl="1"/>
            <a:r>
              <a:rPr lang="en-US" altLang="zh-CN" dirty="0"/>
              <a:t>Store this command, its state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MSG_TYPE_SERVER_MANAGER_CMD</a:t>
            </a:r>
          </a:p>
          <a:p>
            <a:pPr lvl="2"/>
            <a:r>
              <a:rPr lang="en-US" altLang="zh-CN" dirty="0"/>
              <a:t>CMD_TYPE_GET_SERVER_SET to SERVER_MANAGER</a:t>
            </a:r>
          </a:p>
        </p:txBody>
      </p:sp>
    </p:spTree>
    <p:extLst>
      <p:ext uri="{BB962C8B-B14F-4D97-AF65-F5344CB8AC3E}">
        <p14:creationId xmlns:p14="http://schemas.microsoft.com/office/powerpoint/2010/main" val="35183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833</Words>
  <Application>Microsoft Office PowerPoint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Mediator</vt:lpstr>
      <vt:lpstr>Functions</vt:lpstr>
      <vt:lpstr>Requirement</vt:lpstr>
      <vt:lpstr>Design</vt:lpstr>
      <vt:lpstr>WorkFlow1- SDN switch</vt:lpstr>
      <vt:lpstr>WorkFlow1 – P4 switch</vt:lpstr>
      <vt:lpstr>WorkFlow2- SDN switch</vt:lpstr>
      <vt:lpstr>WorkFlow2- P4 switch</vt:lpstr>
      <vt:lpstr>WorkFlow3</vt:lpstr>
      <vt:lpstr>WorkFlow4</vt:lpstr>
      <vt:lpstr>WorkFlow5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</dc:title>
  <dc:creator>Chen Mike</dc:creator>
  <cp:lastModifiedBy>Chen Mike</cp:lastModifiedBy>
  <cp:revision>215</cp:revision>
  <dcterms:created xsi:type="dcterms:W3CDTF">2020-08-02T16:57:49Z</dcterms:created>
  <dcterms:modified xsi:type="dcterms:W3CDTF">2020-08-05T05:42:17Z</dcterms:modified>
</cp:coreProperties>
</file>