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6" r:id="rId12"/>
    <p:sldId id="309" r:id="rId13"/>
    <p:sldId id="307" r:id="rId14"/>
    <p:sldId id="308" r:id="rId15"/>
    <p:sldId id="303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1" autoAdjust="0"/>
    <p:restoredTop sz="94279" autoAdjust="0"/>
  </p:normalViewPr>
  <p:slideViewPr>
    <p:cSldViewPr snapToGrid="0">
      <p:cViewPr varScale="1">
        <p:scale>
          <a:sx n="72" d="100"/>
          <a:sy n="72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Primary path: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[10001, 1, 2, 10003],</a:t>
            </a:r>
          </a:p>
          <a:p>
            <a:r>
              <a:rPr lang="en-US" altLang="zh-CN" dirty="0"/>
              <a:t>[10003, 2, 1, 10001]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UFRR backup path:</a:t>
            </a:r>
          </a:p>
          <a:p>
            <a:r>
              <a:rPr lang="en-US" altLang="zh-CN" dirty="0"/>
              <a:t>(1,2,2):[</a:t>
            </a:r>
          </a:p>
          <a:p>
            <a:r>
              <a:rPr lang="en-US" altLang="zh-CN" dirty="0"/>
              <a:t>[1,3,10005],</a:t>
            </a:r>
          </a:p>
          <a:p>
            <a:r>
              <a:rPr lang="en-US" altLang="zh-CN" dirty="0"/>
              <a:t>[10005,3,1,10001]</a:t>
            </a:r>
          </a:p>
          <a:p>
            <a:r>
              <a:rPr lang="en-US" altLang="zh-CN" dirty="0"/>
              <a:t>]</a:t>
            </a:r>
          </a:p>
          <a:p>
            <a:r>
              <a:rPr lang="en-US" altLang="zh-CN" dirty="0"/>
              <a:t>(2,10003,3):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[2, 10004],</a:t>
            </a:r>
          </a:p>
          <a:p>
            <a:r>
              <a:rPr lang="en-US" altLang="zh-CN" dirty="0"/>
              <a:t>[10004,2,1,10001]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 err="1"/>
              <a:t>NotVia</a:t>
            </a:r>
            <a:r>
              <a:rPr lang="en-US" altLang="zh-CN" dirty="0"/>
              <a:t> Backup path:</a:t>
            </a:r>
          </a:p>
          <a:p>
            <a:r>
              <a:rPr lang="en-US" altLang="zh-CN" dirty="0"/>
              <a:t>(1,2,2):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[1,3,2],</a:t>
            </a:r>
          </a:p>
          <a:p>
            <a:r>
              <a:rPr lang="en-US" altLang="zh-CN" dirty="0"/>
              <a:t>[2,3,1]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(2,1,3):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[2,3,1]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10.0.18.128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0149" y="336036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34821" y="3682032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0"/>
            <a:endCxn id="109" idx="2"/>
          </p:cNvCxnSpPr>
          <p:nvPr/>
        </p:nvCxnSpPr>
        <p:spPr>
          <a:xfrm flipH="1" flipV="1">
            <a:off x="5182393" y="3345247"/>
            <a:ext cx="15669" cy="15883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897227" y="36841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61665" y="3909786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46157" y="332380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VM4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98250" y="1182348"/>
            <a:ext cx="3876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toVNF1Backup0: 192.168.126.0/24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12439" y="408943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15182" y="3177266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08987" y="286554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45273" y="411166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DF6606C-789B-4291-9AB6-706C1747CB5A}"/>
              </a:ext>
            </a:extLst>
          </p:cNvPr>
          <p:cNvSpPr/>
          <p:nvPr/>
        </p:nvSpPr>
        <p:spPr>
          <a:xfrm>
            <a:off x="4224503" y="174638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96FA357-C697-4F41-AF79-36DA37AE4359}"/>
              </a:ext>
            </a:extLst>
          </p:cNvPr>
          <p:cNvSpPr/>
          <p:nvPr/>
        </p:nvSpPr>
        <p:spPr>
          <a:xfrm>
            <a:off x="5339175" y="2068053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3848ABE-AB3F-4088-AD37-A5A4F0D4318E}"/>
              </a:ext>
            </a:extLst>
          </p:cNvPr>
          <p:cNvSpPr/>
          <p:nvPr/>
        </p:nvSpPr>
        <p:spPr>
          <a:xfrm>
            <a:off x="4401581" y="207018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310C4EA-24CE-438F-A24A-3A1D0CC95B4D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5166019" y="229580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517BD37-08D8-46BC-986B-278FB5823B35}"/>
              </a:ext>
            </a:extLst>
          </p:cNvPr>
          <p:cNvSpPr txBox="1"/>
          <p:nvPr/>
        </p:nvSpPr>
        <p:spPr>
          <a:xfrm>
            <a:off x="4350511" y="17098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8EB845-663D-4C84-9E35-A633357294CD}"/>
              </a:ext>
            </a:extLst>
          </p:cNvPr>
          <p:cNvSpPr txBox="1"/>
          <p:nvPr/>
        </p:nvSpPr>
        <p:spPr>
          <a:xfrm>
            <a:off x="3916793" y="24754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10.0.17.2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FB16D8D-AC4C-4CAC-BEF1-C9B85E843F63}"/>
              </a:ext>
            </a:extLst>
          </p:cNvPr>
          <p:cNvSpPr/>
          <p:nvPr/>
        </p:nvSpPr>
        <p:spPr>
          <a:xfrm>
            <a:off x="5319536" y="1563287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D2A975-3182-4654-A123-ED88A667CB08}"/>
              </a:ext>
            </a:extLst>
          </p:cNvPr>
          <p:cNvSpPr txBox="1"/>
          <p:nvPr/>
        </p:nvSpPr>
        <p:spPr>
          <a:xfrm>
            <a:off x="4913341" y="12515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2.2.0.70/27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1B2994E-6789-444A-A52B-E722D0604E05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599259" y="3909786"/>
            <a:ext cx="1181647" cy="3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D7EB1A8-0AC5-4D10-A677-E620B367283B}"/>
              </a:ext>
            </a:extLst>
          </p:cNvPr>
          <p:cNvSpPr txBox="1"/>
          <p:nvPr/>
        </p:nvSpPr>
        <p:spPr>
          <a:xfrm>
            <a:off x="4249284" y="2975915"/>
            <a:ext cx="18662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toVNF1Backup0</a:t>
            </a:r>
            <a:endParaRPr lang="zh-CN" altLang="en-US" b="1" dirty="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BAE9284-2DE2-4421-ACBD-9F74005DDBFF}"/>
              </a:ext>
            </a:extLst>
          </p:cNvPr>
          <p:cNvCxnSpPr>
            <a:cxnSpLocks/>
            <a:stCxn id="109" idx="0"/>
            <a:endCxn id="65" idx="3"/>
          </p:cNvCxnSpPr>
          <p:nvPr/>
        </p:nvCxnSpPr>
        <p:spPr>
          <a:xfrm flipV="1">
            <a:off x="5182393" y="2295807"/>
            <a:ext cx="921220" cy="6801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2A60A95-5889-4CE6-8693-EF5C3D2864DC}"/>
              </a:ext>
            </a:extLst>
          </p:cNvPr>
          <p:cNvSpPr txBox="1"/>
          <p:nvPr/>
        </p:nvSpPr>
        <p:spPr>
          <a:xfrm>
            <a:off x="4976261" y="24976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2.2.0.71/27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E1341C-BBCD-40AA-864F-F6ACC909A4F2}"/>
              </a:ext>
            </a:extLst>
          </p:cNvPr>
          <p:cNvSpPr txBox="1"/>
          <p:nvPr/>
        </p:nvSpPr>
        <p:spPr>
          <a:xfrm>
            <a:off x="5425967" y="64393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76ACDCF-9BC8-4C2A-B572-3CECAC2BCC93}"/>
              </a:ext>
            </a:extLst>
          </p:cNvPr>
          <p:cNvSpPr txBox="1"/>
          <p:nvPr/>
        </p:nvSpPr>
        <p:spPr>
          <a:xfrm>
            <a:off x="1022650" y="338511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E81FB0A-AD2D-43B7-98B4-8F011A74236B}"/>
              </a:ext>
            </a:extLst>
          </p:cNvPr>
          <p:cNvSpPr txBox="1"/>
          <p:nvPr/>
        </p:nvSpPr>
        <p:spPr>
          <a:xfrm>
            <a:off x="4173457" y="14592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10004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7FD16CB-08D4-46F4-A258-5B6967141651}"/>
              </a:ext>
            </a:extLst>
          </p:cNvPr>
          <p:cNvSpPr txBox="1"/>
          <p:nvPr/>
        </p:nvSpPr>
        <p:spPr>
          <a:xfrm>
            <a:off x="10595237" y="29955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BF9FDCE-5ACB-4D97-8317-2C7F9C219331}"/>
              </a:ext>
            </a:extLst>
          </p:cNvPr>
          <p:cNvSpPr txBox="1"/>
          <p:nvPr/>
        </p:nvSpPr>
        <p:spPr>
          <a:xfrm>
            <a:off x="1915845" y="477119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B850635-94F6-4DB1-B955-78DAAFE355F1}"/>
              </a:ext>
            </a:extLst>
          </p:cNvPr>
          <p:cNvSpPr txBox="1"/>
          <p:nvPr/>
        </p:nvSpPr>
        <p:spPr>
          <a:xfrm>
            <a:off x="6117835" y="4592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742D1FA-9CEB-4A43-A5D4-02C411313CF4}"/>
              </a:ext>
            </a:extLst>
          </p:cNvPr>
          <p:cNvSpPr txBox="1"/>
          <p:nvPr/>
        </p:nvSpPr>
        <p:spPr>
          <a:xfrm>
            <a:off x="5059353" y="3518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546C479-2636-4586-8EA8-F20940AFC625}"/>
              </a:ext>
            </a:extLst>
          </p:cNvPr>
          <p:cNvSpPr txBox="1"/>
          <p:nvPr/>
        </p:nvSpPr>
        <p:spPr>
          <a:xfrm>
            <a:off x="7048768" y="3518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4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A20AF21-268F-4048-B0A7-63D89C0CC737}"/>
              </a:ext>
            </a:extLst>
          </p:cNvPr>
          <p:cNvSpPr/>
          <p:nvPr/>
        </p:nvSpPr>
        <p:spPr>
          <a:xfrm>
            <a:off x="5064228" y="91585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1038982" y="4171964"/>
            <a:ext cx="5069872" cy="45869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V="1">
            <a:off x="4980100" y="4171964"/>
            <a:ext cx="1128754" cy="37874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4171964"/>
            <a:ext cx="2648013" cy="149581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4815749" y="4171964"/>
            <a:ext cx="1293105" cy="157576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8B3A23-4E5C-49E8-8791-838A388417DC}"/>
              </a:ext>
            </a:extLst>
          </p:cNvPr>
          <p:cNvGrpSpPr/>
          <p:nvPr/>
        </p:nvGrpSpPr>
        <p:grpSpPr>
          <a:xfrm>
            <a:off x="202517" y="4396643"/>
            <a:ext cx="7963270" cy="1011922"/>
            <a:chOff x="202517" y="4396643"/>
            <a:chExt cx="7963270" cy="10119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BB0526-6A8E-4633-A024-60E7181C54B8}"/>
                </a:ext>
              </a:extLst>
            </p:cNvPr>
            <p:cNvGrpSpPr/>
            <p:nvPr/>
          </p:nvGrpSpPr>
          <p:grpSpPr>
            <a:xfrm>
              <a:off x="202517" y="4396643"/>
              <a:ext cx="7963270" cy="934676"/>
              <a:chOff x="1154097" y="4524566"/>
              <a:chExt cx="7963270" cy="93467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31855F4-E14F-4DB6-9391-91098E241008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25A2D5D-9290-4FA7-8325-130726CB092B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167D1BA-F934-4768-BF78-7629030295B4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1BCA351-AAE7-411F-A5CB-4C41156B857E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9BE4EE8-2590-434A-AC63-B2D7B2E8C915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09DB223-AFB6-477C-B539-A733F415700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D37CC3F-175E-4B74-995E-B0A051C6E000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4DB3671-BDD1-46C4-A48B-12672E8747D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C5E1B8-038D-4566-B4BE-85615DE1822A}"/>
                </a:ext>
              </a:extLst>
            </p:cNvPr>
            <p:cNvSpPr txBox="1"/>
            <p:nvPr/>
          </p:nvSpPr>
          <p:spPr>
            <a:xfrm>
              <a:off x="507272" y="503923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1</a:t>
              </a:r>
              <a:endParaRPr lang="zh-CN" altLang="en-US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3979284" y="5513718"/>
            <a:ext cx="7963270" cy="1009293"/>
            <a:chOff x="3979284" y="5513718"/>
            <a:chExt cx="7963270" cy="100929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8"/>
              <a:ext cx="7963270" cy="934676"/>
              <a:chOff x="1154097" y="4524566"/>
              <a:chExt cx="7963270" cy="934676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4279907" y="615367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2</a:t>
              </a:r>
              <a:endParaRPr lang="zh-CN" altLang="en-US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F713BD-228D-4452-A609-3362721FF4B9}"/>
              </a:ext>
            </a:extLst>
          </p:cNvPr>
          <p:cNvSpPr txBox="1"/>
          <p:nvPr/>
        </p:nvSpPr>
        <p:spPr>
          <a:xfrm>
            <a:off x="8432944" y="472242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zone</a:t>
            </a:r>
            <a:r>
              <a:rPr lang="zh-CN" altLang="en-US" dirty="0"/>
              <a:t>的</a:t>
            </a:r>
            <a:r>
              <a:rPr lang="en-US" altLang="zh-CN" dirty="0" err="1"/>
              <a:t>queueName</a:t>
            </a:r>
            <a:r>
              <a:rPr lang="zh-CN" altLang="en-US" dirty="0"/>
              <a:t>不同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FEC6B10-8CA1-4855-93B3-A99BCA236002}"/>
              </a:ext>
            </a:extLst>
          </p:cNvPr>
          <p:cNvSpPr txBox="1"/>
          <p:nvPr/>
        </p:nvSpPr>
        <p:spPr>
          <a:xfrm>
            <a:off x="8536534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5285859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194257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097163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7604601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140" idx="3"/>
            <a:endCxn id="129" idx="3"/>
          </p:cNvCxnSpPr>
          <p:nvPr/>
        </p:nvCxnSpPr>
        <p:spPr>
          <a:xfrm flipV="1">
            <a:off x="3832206" y="1653009"/>
            <a:ext cx="2264957" cy="791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097163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6919445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140" idx="3"/>
          </p:cNvCxnSpPr>
          <p:nvPr/>
        </p:nvCxnSpPr>
        <p:spPr>
          <a:xfrm flipH="1">
            <a:off x="3832206" y="2418193"/>
            <a:ext cx="1453653" cy="2623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097163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H="1" flipV="1">
            <a:off x="6102652" y="2835061"/>
            <a:ext cx="6202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4396820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9702794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8845144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097162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0BB4D0-7CE3-46DC-B6D0-D289E72D3E60}"/>
              </a:ext>
            </a:extLst>
          </p:cNvPr>
          <p:cNvGrpSpPr/>
          <p:nvPr/>
        </p:nvGrpSpPr>
        <p:grpSpPr>
          <a:xfrm>
            <a:off x="1112302" y="1842856"/>
            <a:ext cx="3068255" cy="1405020"/>
            <a:chOff x="1112302" y="1842856"/>
            <a:chExt cx="3068255" cy="140502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8B41CDAD-998B-423B-87E0-CC56D6DEF4CA}"/>
                </a:ext>
              </a:extLst>
            </p:cNvPr>
            <p:cNvSpPr/>
            <p:nvPr/>
          </p:nvSpPr>
          <p:spPr>
            <a:xfrm>
              <a:off x="2684388" y="2026826"/>
              <a:ext cx="1147818" cy="83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Request</a:t>
              </a:r>
            </a:p>
            <a:p>
              <a:pPr algn="ctr"/>
              <a:r>
                <a:rPr lang="en-US" altLang="zh-CN" dirty="0"/>
                <a:t>Pre-processor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BF5601D-849B-40B8-BD41-080F9E705B8C}"/>
                </a:ext>
              </a:extLst>
            </p:cNvPr>
            <p:cNvSpPr/>
            <p:nvPr/>
          </p:nvSpPr>
          <p:spPr>
            <a:xfrm>
              <a:off x="1394346" y="2025344"/>
              <a:ext cx="1033686" cy="83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7BCF204-E7DC-4029-90A6-959D72E03AA4}"/>
                </a:ext>
              </a:extLst>
            </p:cNvPr>
            <p:cNvCxnSpPr>
              <a:cxnSpLocks/>
              <a:stCxn id="61" idx="3"/>
              <a:endCxn id="140" idx="1"/>
            </p:cNvCxnSpPr>
            <p:nvPr/>
          </p:nvCxnSpPr>
          <p:spPr>
            <a:xfrm>
              <a:off x="2428032" y="2442944"/>
              <a:ext cx="256356" cy="1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A65130F-742D-4B25-A655-5C267F47ABB9}"/>
                </a:ext>
              </a:extLst>
            </p:cNvPr>
            <p:cNvSpPr/>
            <p:nvPr/>
          </p:nvSpPr>
          <p:spPr>
            <a:xfrm>
              <a:off x="1112302" y="1842856"/>
              <a:ext cx="3068255" cy="140502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6DC2AD8-2C6C-44E7-99C1-9D2327EA21B7}"/>
                </a:ext>
              </a:extLst>
            </p:cNvPr>
            <p:cNvSpPr txBox="1"/>
            <p:nvPr/>
          </p:nvSpPr>
          <p:spPr>
            <a:xfrm>
              <a:off x="2056664" y="282275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effectLst/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DAAC7FB-07D1-4060-8268-131075015BCD}"/>
              </a:ext>
            </a:extLst>
          </p:cNvPr>
          <p:cNvSpPr/>
          <p:nvPr/>
        </p:nvSpPr>
        <p:spPr>
          <a:xfrm>
            <a:off x="5045769" y="86170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8546366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29020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204089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>
            <a:off x="6106995" y="1653009"/>
            <a:ext cx="0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9712626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5DC60042-06B1-493F-83B3-241D6B6BF4D2}"/>
              </a:ext>
            </a:extLst>
          </p:cNvPr>
          <p:cNvSpPr/>
          <p:nvPr/>
        </p:nvSpPr>
        <p:spPr>
          <a:xfrm>
            <a:off x="7614433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9" y="5089152"/>
            <a:ext cx="707253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H="1" flipV="1">
            <a:off x="6106995" y="2835061"/>
            <a:ext cx="1859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830609"/>
            <a:ext cx="4406652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34957" y="4171964"/>
            <a:ext cx="2773897" cy="3927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64120" y="582251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31791" y="4466849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43E4AE6-616C-4306-8977-56283FCC591E}"/>
              </a:ext>
            </a:extLst>
          </p:cNvPr>
          <p:cNvCxnSpPr>
            <a:cxnSpLocks/>
            <a:stCxn id="81" idx="3"/>
            <a:endCxn id="72" idx="3"/>
          </p:cNvCxnSpPr>
          <p:nvPr/>
        </p:nvCxnSpPr>
        <p:spPr>
          <a:xfrm flipV="1">
            <a:off x="3816747" y="1653009"/>
            <a:ext cx="2290248" cy="8003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614104-F4B4-4B34-AF9F-04DA4BE22382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106995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79197A3-D9BA-4158-A6AF-11127D6FEE0C}"/>
              </a:ext>
            </a:extLst>
          </p:cNvPr>
          <p:cNvCxnSpPr>
            <a:cxnSpLocks/>
            <a:stCxn id="3" idx="3"/>
            <a:endCxn id="150" idx="1"/>
          </p:cNvCxnSpPr>
          <p:nvPr/>
        </p:nvCxnSpPr>
        <p:spPr>
          <a:xfrm>
            <a:off x="6923788" y="2418193"/>
            <a:ext cx="690645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04DDE99-6961-469A-8697-8AB6359B14CF}"/>
              </a:ext>
            </a:extLst>
          </p:cNvPr>
          <p:cNvCxnSpPr>
            <a:cxnSpLocks/>
            <a:stCxn id="3" idx="1"/>
            <a:endCxn id="81" idx="3"/>
          </p:cNvCxnSpPr>
          <p:nvPr/>
        </p:nvCxnSpPr>
        <p:spPr>
          <a:xfrm flipH="1">
            <a:off x="3816747" y="2418193"/>
            <a:ext cx="1473455" cy="3519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5AC45D-C8E1-4287-A004-2A0D96481626}"/>
              </a:ext>
            </a:extLst>
          </p:cNvPr>
          <p:cNvCxnSpPr>
            <a:cxnSpLocks/>
            <a:stCxn id="72" idx="3"/>
            <a:endCxn id="84" idx="0"/>
          </p:cNvCxnSpPr>
          <p:nvPr/>
        </p:nvCxnSpPr>
        <p:spPr>
          <a:xfrm>
            <a:off x="6106995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2BB936-176B-40CB-85C9-22BCEBAF24A7}"/>
              </a:ext>
            </a:extLst>
          </p:cNvPr>
          <p:cNvCxnSpPr>
            <a:cxnSpLocks/>
            <a:stCxn id="150" idx="3"/>
            <a:endCxn id="84" idx="1"/>
          </p:cNvCxnSpPr>
          <p:nvPr/>
        </p:nvCxnSpPr>
        <p:spPr>
          <a:xfrm flipV="1">
            <a:off x="8854976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4550B361-6455-4CC5-BB3B-1572C3B0B864}"/>
              </a:ext>
            </a:extLst>
          </p:cNvPr>
          <p:cNvSpPr/>
          <p:nvPr/>
        </p:nvSpPr>
        <p:spPr>
          <a:xfrm>
            <a:off x="6106994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846252-E3D6-4899-8795-E900F86660C1}"/>
              </a:ext>
            </a:extLst>
          </p:cNvPr>
          <p:cNvSpPr txBox="1"/>
          <p:nvPr/>
        </p:nvSpPr>
        <p:spPr>
          <a:xfrm>
            <a:off x="3822461" y="2012862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52D50EE-9683-45C4-A848-E9DBCC130FA8}"/>
              </a:ext>
            </a:extLst>
          </p:cNvPr>
          <p:cNvSpPr txBox="1"/>
          <p:nvPr/>
        </p:nvSpPr>
        <p:spPr>
          <a:xfrm>
            <a:off x="6561440" y="193511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5B2A1F-53A9-406A-A2B9-2C9E4F130B11}"/>
              </a:ext>
            </a:extLst>
          </p:cNvPr>
          <p:cNvSpPr txBox="1"/>
          <p:nvPr/>
        </p:nvSpPr>
        <p:spPr>
          <a:xfrm>
            <a:off x="9134120" y="2035463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4961871" y="2979560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ABD60E-AF23-49BF-9B2E-F0D1C000CA25}"/>
              </a:ext>
            </a:extLst>
          </p:cNvPr>
          <p:cNvSpPr txBox="1"/>
          <p:nvPr/>
        </p:nvSpPr>
        <p:spPr>
          <a:xfrm>
            <a:off x="6902858" y="314680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377461-A9B2-4E33-A36E-163EFF322567}"/>
              </a:ext>
            </a:extLst>
          </p:cNvPr>
          <p:cNvSpPr txBox="1"/>
          <p:nvPr/>
        </p:nvSpPr>
        <p:spPr>
          <a:xfrm>
            <a:off x="2522112" y="1792982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GET_SFC_REQUEST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43599F-4358-450E-91D1-2BB7974299DE}"/>
              </a:ext>
            </a:extLst>
          </p:cNvPr>
          <p:cNvGrpSpPr/>
          <p:nvPr/>
        </p:nvGrpSpPr>
        <p:grpSpPr>
          <a:xfrm>
            <a:off x="1112302" y="1842856"/>
            <a:ext cx="3068255" cy="1405020"/>
            <a:chOff x="1112302" y="1842856"/>
            <a:chExt cx="3068255" cy="1405020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021B616-BA54-4FF9-BB88-AF472BE1FCA8}"/>
                </a:ext>
              </a:extLst>
            </p:cNvPr>
            <p:cNvSpPr/>
            <p:nvPr/>
          </p:nvSpPr>
          <p:spPr>
            <a:xfrm>
              <a:off x="1394346" y="2045008"/>
              <a:ext cx="1033686" cy="83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5FD3C077-CF02-44A9-AE47-D1A0ED745980}"/>
                </a:ext>
              </a:extLst>
            </p:cNvPr>
            <p:cNvCxnSpPr>
              <a:cxnSpLocks/>
              <a:stCxn id="151" idx="3"/>
              <a:endCxn id="81" idx="1"/>
            </p:cNvCxnSpPr>
            <p:nvPr/>
          </p:nvCxnSpPr>
          <p:spPr>
            <a:xfrm flipV="1">
              <a:off x="2428032" y="2453390"/>
              <a:ext cx="240897" cy="9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39E132C-DF75-48C2-8D92-5AABC9F9C3E3}"/>
                </a:ext>
              </a:extLst>
            </p:cNvPr>
            <p:cNvSpPr/>
            <p:nvPr/>
          </p:nvSpPr>
          <p:spPr>
            <a:xfrm>
              <a:off x="2668929" y="2035790"/>
              <a:ext cx="1147818" cy="83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Request</a:t>
              </a:r>
            </a:p>
            <a:p>
              <a:pPr algn="ctr"/>
              <a:r>
                <a:rPr lang="en-US" altLang="zh-CN" dirty="0"/>
                <a:t>Pre-Processor</a:t>
              </a:r>
              <a:endParaRPr lang="zh-CN" altLang="en-US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F2F1A7D-955C-4644-B104-A6CA6A3F084B}"/>
                </a:ext>
              </a:extLst>
            </p:cNvPr>
            <p:cNvSpPr/>
            <p:nvPr/>
          </p:nvSpPr>
          <p:spPr>
            <a:xfrm>
              <a:off x="1112302" y="1842856"/>
              <a:ext cx="3068255" cy="140502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FD007BD-8CD2-4F80-B025-8CB63B6959DF}"/>
                </a:ext>
              </a:extLst>
            </p:cNvPr>
            <p:cNvSpPr txBox="1"/>
            <p:nvPr/>
          </p:nvSpPr>
          <p:spPr>
            <a:xfrm>
              <a:off x="2056664" y="282275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effectLst/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3B71-C0EB-42C4-80E2-8B6EF474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FA1D28B-8EAC-4377-B1A9-62683C132555}"/>
              </a:ext>
            </a:extLst>
          </p:cNvPr>
          <p:cNvSpPr/>
          <p:nvPr/>
        </p:nvSpPr>
        <p:spPr>
          <a:xfrm>
            <a:off x="2024109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E610B5-550C-42BD-81DF-B96D1B72736C}"/>
              </a:ext>
            </a:extLst>
          </p:cNvPr>
          <p:cNvSpPr/>
          <p:nvPr/>
        </p:nvSpPr>
        <p:spPr>
          <a:xfrm>
            <a:off x="5149047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 Processing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089E05-1382-4D70-B802-43E9E6D4F59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73893" y="3578811"/>
            <a:ext cx="2075154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E4CF58B-16C5-4EEC-8103-18711618BE98}"/>
              </a:ext>
            </a:extLst>
          </p:cNvPr>
          <p:cNvSpPr/>
          <p:nvPr/>
        </p:nvSpPr>
        <p:spPr>
          <a:xfrm>
            <a:off x="8060923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Successful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A39C97-014D-4453-A961-74515B10012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198831" y="3578811"/>
            <a:ext cx="186209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D86451F-13EF-45F1-9155-19ED1C230637}"/>
              </a:ext>
            </a:extLst>
          </p:cNvPr>
          <p:cNvSpPr/>
          <p:nvPr/>
        </p:nvSpPr>
        <p:spPr>
          <a:xfrm>
            <a:off x="8060923" y="4785573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Failed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C476BA-9912-46B4-AF32-D79C87501A7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6198831" y="3578811"/>
            <a:ext cx="1862092" cy="173165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280767E4-7460-40A5-9455-86BDEA88404C}"/>
              </a:ext>
            </a:extLst>
          </p:cNvPr>
          <p:cNvSpPr/>
          <p:nvPr/>
        </p:nvSpPr>
        <p:spPr>
          <a:xfrm flipH="1">
            <a:off x="5673939" y="2446121"/>
            <a:ext cx="2955156" cy="1202561"/>
          </a:xfrm>
          <a:prstGeom prst="arc">
            <a:avLst>
              <a:gd name="adj1" fmla="val 10729381"/>
              <a:gd name="adj2" fmla="val 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E2E51-C651-4B9D-BADD-E3119228FA5D}"/>
              </a:ext>
            </a:extLst>
          </p:cNvPr>
          <p:cNvSpPr txBox="1"/>
          <p:nvPr/>
        </p:nvSpPr>
        <p:spPr>
          <a:xfrm>
            <a:off x="6255039" y="1764829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发生故障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突发流量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DEDF3-F543-48CC-B7EA-10E1872467D0}"/>
              </a:ext>
            </a:extLst>
          </p:cNvPr>
          <p:cNvSpPr txBox="1"/>
          <p:nvPr/>
        </p:nvSpPr>
        <p:spPr>
          <a:xfrm>
            <a:off x="3073893" y="320393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Orchestration</a:t>
            </a:r>
            <a:r>
              <a:rPr lang="zh-CN" altLang="en-US" b="1" dirty="0"/>
              <a:t>处理</a:t>
            </a: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AEA2BB9A-B0BD-43E9-9929-C80A6B56CB9D}"/>
              </a:ext>
            </a:extLst>
          </p:cNvPr>
          <p:cNvSpPr/>
          <p:nvPr/>
        </p:nvSpPr>
        <p:spPr>
          <a:xfrm>
            <a:off x="5585162" y="2682811"/>
            <a:ext cx="4084030" cy="2785911"/>
          </a:xfrm>
          <a:prstGeom prst="arc">
            <a:avLst>
              <a:gd name="adj1" fmla="val 4391446"/>
              <a:gd name="adj2" fmla="val 1074324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A47D5F-1A97-4921-8EF9-FDB4FA3E65CB}"/>
              </a:ext>
            </a:extLst>
          </p:cNvPr>
          <p:cNvSpPr txBox="1"/>
          <p:nvPr/>
        </p:nvSpPr>
        <p:spPr>
          <a:xfrm>
            <a:off x="4440279" y="5328874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Adaptive</a:t>
            </a:r>
            <a:r>
              <a:rPr lang="zh-CN" altLang="en-US" b="1" dirty="0"/>
              <a:t>自动处理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人工处理（重新提交</a:t>
            </a:r>
            <a:r>
              <a:rPr lang="en-US" altLang="zh-CN" b="1" dirty="0"/>
              <a:t>Request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656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3491043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5123086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5132940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5540242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3908199" y="5461847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 flipV="1">
            <a:off x="4325355" y="5052555"/>
            <a:ext cx="797731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3491043" y="579329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4325355" y="5052555"/>
            <a:ext cx="807585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016354" y="184040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4990899" y="18599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703611" y="46315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2325800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2335654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2742956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1120767" y="5450165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stCxn id="117" idx="2"/>
            <a:endCxn id="116" idx="6"/>
          </p:cNvCxnSpPr>
          <p:nvPr/>
        </p:nvCxnSpPr>
        <p:spPr>
          <a:xfrm flipH="1" flipV="1">
            <a:off x="1537923" y="5040873"/>
            <a:ext cx="787877" cy="1150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703611" y="578161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1537923" y="5052555"/>
            <a:ext cx="797731" cy="11383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1120767" y="2658985"/>
            <a:ext cx="2312743" cy="197259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1120767" y="2678491"/>
            <a:ext cx="4287288" cy="19530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41" idx="0"/>
            <a:endCxn id="97" idx="4"/>
          </p:cNvCxnSpPr>
          <p:nvPr/>
        </p:nvCxnSpPr>
        <p:spPr>
          <a:xfrm flipH="1" flipV="1">
            <a:off x="3433510" y="2658985"/>
            <a:ext cx="3457280" cy="197259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28" idx="0"/>
            <a:endCxn id="103" idx="4"/>
          </p:cNvCxnSpPr>
          <p:nvPr/>
        </p:nvCxnSpPr>
        <p:spPr>
          <a:xfrm flipH="1" flipV="1">
            <a:off x="5408055" y="2678491"/>
            <a:ext cx="4270167" cy="196477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3433510" y="2658985"/>
            <a:ext cx="474689" cy="19842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28" idx="0"/>
            <a:endCxn id="97" idx="4"/>
          </p:cNvCxnSpPr>
          <p:nvPr/>
        </p:nvCxnSpPr>
        <p:spPr>
          <a:xfrm flipH="1" flipV="1">
            <a:off x="3433510" y="2658985"/>
            <a:ext cx="6244712" cy="19842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3908199" y="2678491"/>
            <a:ext cx="1499856" cy="196477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36D5FA00-4977-4D9C-A98F-18FDABBD07E0}"/>
              </a:ext>
            </a:extLst>
          </p:cNvPr>
          <p:cNvSpPr/>
          <p:nvPr/>
        </p:nvSpPr>
        <p:spPr>
          <a:xfrm>
            <a:off x="9261066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7D182212-0DAC-4492-9BD3-F70EC2E7E882}"/>
              </a:ext>
            </a:extLst>
          </p:cNvPr>
          <p:cNvSpPr/>
          <p:nvPr/>
        </p:nvSpPr>
        <p:spPr>
          <a:xfrm>
            <a:off x="10893109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11346592-AB63-4660-B155-414506BEF5FE}"/>
              </a:ext>
            </a:extLst>
          </p:cNvPr>
          <p:cNvSpPr/>
          <p:nvPr/>
        </p:nvSpPr>
        <p:spPr>
          <a:xfrm>
            <a:off x="10902963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5FD47E00-9DC1-47B0-A8A3-7F59D8B0B4C8}"/>
              </a:ext>
            </a:extLst>
          </p:cNvPr>
          <p:cNvCxnSpPr>
            <a:cxnSpLocks/>
            <a:stCxn id="129" idx="0"/>
            <a:endCxn id="131" idx="4"/>
          </p:cNvCxnSpPr>
          <p:nvPr/>
        </p:nvCxnSpPr>
        <p:spPr>
          <a:xfrm flipV="1">
            <a:off x="11310265" y="5461847"/>
            <a:ext cx="9854" cy="319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9307AFCE-1193-4321-B5C1-2EBBB02288D6}"/>
              </a:ext>
            </a:extLst>
          </p:cNvPr>
          <p:cNvCxnSpPr>
            <a:cxnSpLocks/>
            <a:stCxn id="137" idx="0"/>
            <a:endCxn id="128" idx="4"/>
          </p:cNvCxnSpPr>
          <p:nvPr/>
        </p:nvCxnSpPr>
        <p:spPr>
          <a:xfrm flipV="1">
            <a:off x="9678222" y="5461847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3830EF5-C2C8-4EE3-8106-DFC6A6D8291F}"/>
              </a:ext>
            </a:extLst>
          </p:cNvPr>
          <p:cNvCxnSpPr>
            <a:cxnSpLocks/>
            <a:stCxn id="129" idx="2"/>
            <a:endCxn id="128" idx="6"/>
          </p:cNvCxnSpPr>
          <p:nvPr/>
        </p:nvCxnSpPr>
        <p:spPr>
          <a:xfrm flipH="1" flipV="1">
            <a:off x="10095378" y="5052555"/>
            <a:ext cx="797731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0ACDB925-D56D-45B7-82E9-F1AD34597856}"/>
              </a:ext>
            </a:extLst>
          </p:cNvPr>
          <p:cNvSpPr/>
          <p:nvPr/>
        </p:nvSpPr>
        <p:spPr>
          <a:xfrm>
            <a:off x="9261066" y="579329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C0DAE509-1463-419D-A6D3-80F402BBEB60}"/>
              </a:ext>
            </a:extLst>
          </p:cNvPr>
          <p:cNvCxnSpPr>
            <a:cxnSpLocks/>
            <a:stCxn id="131" idx="2"/>
            <a:endCxn id="137" idx="6"/>
          </p:cNvCxnSpPr>
          <p:nvPr/>
        </p:nvCxnSpPr>
        <p:spPr>
          <a:xfrm flipH="1">
            <a:off x="10095378" y="5052555"/>
            <a:ext cx="807585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16754142-CE58-4BC1-8142-54D45DCD3A4B}"/>
              </a:ext>
            </a:extLst>
          </p:cNvPr>
          <p:cNvSpPr/>
          <p:nvPr/>
        </p:nvSpPr>
        <p:spPr>
          <a:xfrm>
            <a:off x="6548288" y="180408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4F6AB9F2-8B73-4C8E-BDEF-336AA2033133}"/>
              </a:ext>
            </a:extLst>
          </p:cNvPr>
          <p:cNvSpPr/>
          <p:nvPr/>
        </p:nvSpPr>
        <p:spPr>
          <a:xfrm>
            <a:off x="8522833" y="182359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F8A38991-AC66-49D7-BBF5-62AD9DE5A867}"/>
              </a:ext>
            </a:extLst>
          </p:cNvPr>
          <p:cNvSpPr/>
          <p:nvPr/>
        </p:nvSpPr>
        <p:spPr>
          <a:xfrm>
            <a:off x="6473634" y="46315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9B4A0752-3AA9-4975-953A-D3D274B52ED0}"/>
              </a:ext>
            </a:extLst>
          </p:cNvPr>
          <p:cNvSpPr/>
          <p:nvPr/>
        </p:nvSpPr>
        <p:spPr>
          <a:xfrm>
            <a:off x="8095823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5B7C0960-7C63-4354-A949-FE95ADD11950}"/>
              </a:ext>
            </a:extLst>
          </p:cNvPr>
          <p:cNvSpPr/>
          <p:nvPr/>
        </p:nvSpPr>
        <p:spPr>
          <a:xfrm>
            <a:off x="8105677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4D06AE8-C8DC-440A-83C6-79A38C9B2B55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V="1">
            <a:off x="8512979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F7CA5CD-EEA6-43FB-A2FB-20FAF6E8F313}"/>
              </a:ext>
            </a:extLst>
          </p:cNvPr>
          <p:cNvCxnSpPr>
            <a:cxnSpLocks/>
            <a:stCxn id="147" idx="0"/>
            <a:endCxn id="141" idx="4"/>
          </p:cNvCxnSpPr>
          <p:nvPr/>
        </p:nvCxnSpPr>
        <p:spPr>
          <a:xfrm flipV="1">
            <a:off x="6890790" y="5450165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FB323C97-D3B2-4BD6-BFB1-955C4D52E6C1}"/>
              </a:ext>
            </a:extLst>
          </p:cNvPr>
          <p:cNvCxnSpPr>
            <a:cxnSpLocks/>
            <a:stCxn id="142" idx="2"/>
            <a:endCxn id="141" idx="6"/>
          </p:cNvCxnSpPr>
          <p:nvPr/>
        </p:nvCxnSpPr>
        <p:spPr>
          <a:xfrm flipH="1" flipV="1">
            <a:off x="7307946" y="5040873"/>
            <a:ext cx="787877" cy="1150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7B60E70-80A5-44D1-9943-63D712E37C5F}"/>
              </a:ext>
            </a:extLst>
          </p:cNvPr>
          <p:cNvSpPr/>
          <p:nvPr/>
        </p:nvSpPr>
        <p:spPr>
          <a:xfrm>
            <a:off x="6473634" y="578161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DE4D9F2-0E5E-4A68-94BA-518D137D5AD7}"/>
              </a:ext>
            </a:extLst>
          </p:cNvPr>
          <p:cNvCxnSpPr>
            <a:cxnSpLocks/>
            <a:stCxn id="143" idx="2"/>
            <a:endCxn id="147" idx="6"/>
          </p:cNvCxnSpPr>
          <p:nvPr/>
        </p:nvCxnSpPr>
        <p:spPr>
          <a:xfrm flipH="1">
            <a:off x="7307946" y="5052555"/>
            <a:ext cx="797731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6287544B-00E5-4D07-A829-C87EB60D81F0}"/>
              </a:ext>
            </a:extLst>
          </p:cNvPr>
          <p:cNvCxnSpPr>
            <a:cxnSpLocks/>
            <a:stCxn id="118" idx="0"/>
            <a:endCxn id="139" idx="4"/>
          </p:cNvCxnSpPr>
          <p:nvPr/>
        </p:nvCxnSpPr>
        <p:spPr>
          <a:xfrm flipV="1">
            <a:off x="2752810" y="2622671"/>
            <a:ext cx="4212634" cy="2020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742A6DC3-D6BF-4918-89A4-374DF224A4C3}"/>
              </a:ext>
            </a:extLst>
          </p:cNvPr>
          <p:cNvCxnSpPr>
            <a:cxnSpLocks/>
            <a:stCxn id="118" idx="0"/>
            <a:endCxn id="140" idx="4"/>
          </p:cNvCxnSpPr>
          <p:nvPr/>
        </p:nvCxnSpPr>
        <p:spPr>
          <a:xfrm flipV="1">
            <a:off x="2752810" y="2642177"/>
            <a:ext cx="6187179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C8DAE27-122C-498C-99DE-23A8EA177EB1}"/>
              </a:ext>
            </a:extLst>
          </p:cNvPr>
          <p:cNvCxnSpPr>
            <a:cxnSpLocks/>
            <a:stCxn id="10" idx="0"/>
            <a:endCxn id="140" idx="4"/>
          </p:cNvCxnSpPr>
          <p:nvPr/>
        </p:nvCxnSpPr>
        <p:spPr>
          <a:xfrm flipV="1">
            <a:off x="5550096" y="2642177"/>
            <a:ext cx="3389893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821C9D08-F345-4EED-8D95-7C808A3A5313}"/>
              </a:ext>
            </a:extLst>
          </p:cNvPr>
          <p:cNvCxnSpPr>
            <a:cxnSpLocks/>
            <a:stCxn id="143" idx="0"/>
            <a:endCxn id="139" idx="4"/>
          </p:cNvCxnSpPr>
          <p:nvPr/>
        </p:nvCxnSpPr>
        <p:spPr>
          <a:xfrm flipH="1" flipV="1">
            <a:off x="6965444" y="2622671"/>
            <a:ext cx="1557389" cy="2020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4A4F9E7-ECA5-472D-BD80-70B68E7941A4}"/>
              </a:ext>
            </a:extLst>
          </p:cNvPr>
          <p:cNvCxnSpPr>
            <a:cxnSpLocks/>
            <a:stCxn id="131" idx="0"/>
            <a:endCxn id="139" idx="4"/>
          </p:cNvCxnSpPr>
          <p:nvPr/>
        </p:nvCxnSpPr>
        <p:spPr>
          <a:xfrm flipH="1" flipV="1">
            <a:off x="6965444" y="2622671"/>
            <a:ext cx="4354675" cy="2020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89470BAD-8813-4D83-B898-FADB875F292B}"/>
              </a:ext>
            </a:extLst>
          </p:cNvPr>
          <p:cNvCxnSpPr>
            <a:cxnSpLocks/>
            <a:stCxn id="143" idx="0"/>
            <a:endCxn id="140" idx="4"/>
          </p:cNvCxnSpPr>
          <p:nvPr/>
        </p:nvCxnSpPr>
        <p:spPr>
          <a:xfrm flipV="1">
            <a:off x="8522833" y="2642177"/>
            <a:ext cx="417156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B53B74D1-DFC6-4756-ADF6-6B91374B5D2A}"/>
              </a:ext>
            </a:extLst>
          </p:cNvPr>
          <p:cNvCxnSpPr>
            <a:cxnSpLocks/>
            <a:stCxn id="131" idx="0"/>
            <a:endCxn id="140" idx="4"/>
          </p:cNvCxnSpPr>
          <p:nvPr/>
        </p:nvCxnSpPr>
        <p:spPr>
          <a:xfrm flipH="1" flipV="1">
            <a:off x="8939989" y="2642177"/>
            <a:ext cx="2380130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E7EC7FF6-EAA0-437D-AEF3-F037330883A5}"/>
              </a:ext>
            </a:extLst>
          </p:cNvPr>
          <p:cNvCxnSpPr>
            <a:cxnSpLocks/>
            <a:stCxn id="141" idx="0"/>
            <a:endCxn id="103" idx="4"/>
          </p:cNvCxnSpPr>
          <p:nvPr/>
        </p:nvCxnSpPr>
        <p:spPr>
          <a:xfrm flipH="1" flipV="1">
            <a:off x="5408055" y="2678491"/>
            <a:ext cx="1482735" cy="19530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9FFA770E-0629-4081-ABE1-40F98BBC1869}"/>
              </a:ext>
            </a:extLst>
          </p:cNvPr>
          <p:cNvCxnSpPr>
            <a:cxnSpLocks/>
            <a:stCxn id="10" idx="0"/>
            <a:endCxn id="139" idx="4"/>
          </p:cNvCxnSpPr>
          <p:nvPr/>
        </p:nvCxnSpPr>
        <p:spPr>
          <a:xfrm flipV="1">
            <a:off x="5550096" y="2622671"/>
            <a:ext cx="1415348" cy="2020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477668" y="444988"/>
            <a:ext cx="6278054" cy="17867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859651" y="2521499"/>
            <a:ext cx="780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97750" y="320032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9" y="3424269"/>
            <a:ext cx="2960482" cy="2066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752230" y="1063190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26831" y="108390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80" idx="2"/>
            <a:endCxn id="7" idx="0"/>
          </p:cNvCxnSpPr>
          <p:nvPr/>
        </p:nvCxnSpPr>
        <p:spPr>
          <a:xfrm>
            <a:off x="6249693" y="2890831"/>
            <a:ext cx="938070" cy="61325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80" idx="2"/>
            <a:endCxn id="6" idx="0"/>
          </p:cNvCxnSpPr>
          <p:nvPr/>
        </p:nvCxnSpPr>
        <p:spPr>
          <a:xfrm>
            <a:off x="6249693" y="2890831"/>
            <a:ext cx="24595" cy="172595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19492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82386" y="107119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58724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Controller in 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5ED373C-3D92-4BD3-848B-8D0EFA05AA88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8AAE68B-125B-4F96-9284-C22693A1BD2F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E88279F-253B-448D-A36B-B3A6420AC8D0}"/>
              </a:ext>
            </a:extLst>
          </p:cNvPr>
          <p:cNvSpPr/>
          <p:nvPr/>
        </p:nvSpPr>
        <p:spPr>
          <a:xfrm>
            <a:off x="9582271" y="317647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A7CDFA9-C4EC-4EDA-A3D7-C7110765E485}"/>
              </a:ext>
            </a:extLst>
          </p:cNvPr>
          <p:cNvCxnSpPr>
            <a:cxnSpLocks/>
            <a:stCxn id="80" idx="2"/>
            <a:endCxn id="5" idx="0"/>
          </p:cNvCxnSpPr>
          <p:nvPr/>
        </p:nvCxnSpPr>
        <p:spPr>
          <a:xfrm flipH="1">
            <a:off x="5198062" y="2890831"/>
            <a:ext cx="1051631" cy="61325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7E10ABAA-495D-4993-8F68-45B242450428}"/>
              </a:ext>
            </a:extLst>
          </p:cNvPr>
          <p:cNvCxnSpPr>
            <a:cxnSpLocks/>
            <a:stCxn id="56" idx="0"/>
            <a:endCxn id="60" idx="3"/>
          </p:cNvCxnSpPr>
          <p:nvPr/>
        </p:nvCxnSpPr>
        <p:spPr>
          <a:xfrm flipH="1" flipV="1">
            <a:off x="3646064" y="3395017"/>
            <a:ext cx="527394" cy="3366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D8E2626-83D2-45C0-9294-53A52C37EB40}"/>
              </a:ext>
            </a:extLst>
          </p:cNvPr>
          <p:cNvCxnSpPr>
            <a:cxnSpLocks/>
            <a:stCxn id="57" idx="0"/>
            <a:endCxn id="64" idx="1"/>
          </p:cNvCxnSpPr>
          <p:nvPr/>
        </p:nvCxnSpPr>
        <p:spPr>
          <a:xfrm flipV="1">
            <a:off x="8588480" y="3404232"/>
            <a:ext cx="993791" cy="35397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7A08016-DDCB-4BAA-B2A4-64D137E99F87}"/>
              </a:ext>
            </a:extLst>
          </p:cNvPr>
          <p:cNvCxnSpPr>
            <a:cxnSpLocks/>
            <a:stCxn id="10" idx="3"/>
            <a:endCxn id="63" idx="0"/>
          </p:cNvCxnSpPr>
          <p:nvPr/>
        </p:nvCxnSpPr>
        <p:spPr>
          <a:xfrm>
            <a:off x="6904416" y="5731547"/>
            <a:ext cx="448560" cy="3281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6C11C1A-8170-45C0-9E98-BF5D04F0ADCC}"/>
              </a:ext>
            </a:extLst>
          </p:cNvPr>
          <p:cNvSpPr txBox="1"/>
          <p:nvPr/>
        </p:nvSpPr>
        <p:spPr>
          <a:xfrm>
            <a:off x="4615652" y="222024"/>
            <a:ext cx="780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br1</a:t>
            </a:r>
            <a:endParaRPr lang="zh-CN" altLang="en-US" b="1" dirty="0"/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64C75A4B-2AFF-473A-AEE0-E9AC269775AE}"/>
              </a:ext>
            </a:extLst>
          </p:cNvPr>
          <p:cNvCxnSpPr>
            <a:cxnSpLocks/>
            <a:stCxn id="206" idx="2"/>
            <a:endCxn id="80" idx="0"/>
          </p:cNvCxnSpPr>
          <p:nvPr/>
        </p:nvCxnSpPr>
        <p:spPr>
          <a:xfrm flipH="1">
            <a:off x="6249693" y="2152963"/>
            <a:ext cx="44691" cy="3685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C16C0E56-B6B5-4D2F-98EE-5E61D4EA6A3E}"/>
              </a:ext>
            </a:extLst>
          </p:cNvPr>
          <p:cNvCxnSpPr>
            <a:cxnSpLocks/>
            <a:stCxn id="80" idx="2"/>
            <a:endCxn id="55" idx="0"/>
          </p:cNvCxnSpPr>
          <p:nvPr/>
        </p:nvCxnSpPr>
        <p:spPr>
          <a:xfrm flipH="1">
            <a:off x="6189741" y="2890831"/>
            <a:ext cx="59952" cy="5442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E9E3741F-1EAF-4B0D-8CCB-BB1586C71882}"/>
              </a:ext>
            </a:extLst>
          </p:cNvPr>
          <p:cNvCxnSpPr>
            <a:cxnSpLocks/>
            <a:stCxn id="10" idx="3"/>
            <a:endCxn id="201" idx="2"/>
          </p:cNvCxnSpPr>
          <p:nvPr/>
        </p:nvCxnSpPr>
        <p:spPr>
          <a:xfrm flipV="1">
            <a:off x="6904416" y="2139609"/>
            <a:ext cx="1753319" cy="35919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43950A14-92FB-44D9-A9F1-3A8382C08B60}"/>
              </a:ext>
            </a:extLst>
          </p:cNvPr>
          <p:cNvSpPr/>
          <p:nvPr/>
        </p:nvSpPr>
        <p:spPr>
          <a:xfrm>
            <a:off x="8161008" y="1684102"/>
            <a:ext cx="993453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1015E55-CA2E-401E-B716-BB10A24B575C}"/>
              </a:ext>
            </a:extLst>
          </p:cNvPr>
          <p:cNvSpPr/>
          <p:nvPr/>
        </p:nvSpPr>
        <p:spPr>
          <a:xfrm>
            <a:off x="5797657" y="1697456"/>
            <a:ext cx="993453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E0C3FB00-0DF1-457C-B03C-2D062744A68D}"/>
              </a:ext>
            </a:extLst>
          </p:cNvPr>
          <p:cNvSpPr/>
          <p:nvPr/>
        </p:nvSpPr>
        <p:spPr>
          <a:xfrm>
            <a:off x="9332947" y="1679306"/>
            <a:ext cx="1785233" cy="471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3700F925-6657-4DD1-9917-B3132C160224}"/>
              </a:ext>
            </a:extLst>
          </p:cNvPr>
          <p:cNvSpPr txBox="1"/>
          <p:nvPr/>
        </p:nvSpPr>
        <p:spPr>
          <a:xfrm>
            <a:off x="8049510" y="2106093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2.2.0.38/27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EA05642E-1985-42A8-93F8-79ED9171E212}"/>
              </a:ext>
            </a:extLst>
          </p:cNvPr>
          <p:cNvSpPr txBox="1"/>
          <p:nvPr/>
        </p:nvSpPr>
        <p:spPr>
          <a:xfrm>
            <a:off x="5348496" y="208869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192.168.122.XX/24</a:t>
            </a:r>
            <a:endParaRPr lang="zh-CN" altLang="en-US" b="1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F16BEFB-E138-45ED-B47C-CCD99204ACBE}"/>
              </a:ext>
            </a:extLst>
          </p:cNvPr>
          <p:cNvSpPr/>
          <p:nvPr/>
        </p:nvSpPr>
        <p:spPr>
          <a:xfrm>
            <a:off x="5797657" y="444988"/>
            <a:ext cx="993453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NIC0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B45DD9F1-87C9-46EE-BBB8-658DEB386115}"/>
              </a:ext>
            </a:extLst>
          </p:cNvPr>
          <p:cNvCxnSpPr>
            <a:cxnSpLocks/>
            <a:stCxn id="183" idx="3"/>
            <a:endCxn id="220" idx="1"/>
          </p:cNvCxnSpPr>
          <p:nvPr/>
        </p:nvCxnSpPr>
        <p:spPr>
          <a:xfrm>
            <a:off x="5395735" y="406690"/>
            <a:ext cx="401922" cy="2660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A63AB43F-F5FE-47AE-AB7B-B44D7994FCCC}"/>
              </a:ext>
            </a:extLst>
          </p:cNvPr>
          <p:cNvSpPr/>
          <p:nvPr/>
        </p:nvSpPr>
        <p:spPr>
          <a:xfrm>
            <a:off x="10349329" y="1055686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VNF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FFE46362-DB43-48E4-BC4F-CB4E560A2FA0}"/>
              </a:ext>
            </a:extLst>
          </p:cNvPr>
          <p:cNvSpPr/>
          <p:nvPr/>
        </p:nvSpPr>
        <p:spPr>
          <a:xfrm>
            <a:off x="7334719" y="532038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17565</TotalTime>
  <Words>889</Words>
  <Application>Microsoft Office PowerPoint</Application>
  <PresentationFormat>宽屏</PresentationFormat>
  <Paragraphs>416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Datapath work flow – test2</vt:lpstr>
      <vt:lpstr>SAM Architecture</vt:lpstr>
      <vt:lpstr>SAM Architecture</vt:lpstr>
      <vt:lpstr>Request State</vt:lpstr>
      <vt:lpstr>System startup</vt:lpstr>
      <vt:lpstr>Switch-Centric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1790</cp:revision>
  <dcterms:created xsi:type="dcterms:W3CDTF">2020-05-31T11:14:33Z</dcterms:created>
  <dcterms:modified xsi:type="dcterms:W3CDTF">2020-12-03T12:28:14Z</dcterms:modified>
</cp:coreProperties>
</file>