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9" autoAdjust="0"/>
  </p:normalViewPr>
  <p:slideViewPr>
    <p:cSldViewPr snapToGrid="0">
      <p:cViewPr varScale="1">
        <p:scale>
          <a:sx n="68" d="100"/>
          <a:sy n="68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B47FB-F2C1-48D6-AE82-E7B0FCA59C5B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2A8BD-81E3-43A2-8A1E-4FCD71FC1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optional</a:t>
            </a:r>
            <a:r>
              <a:rPr lang="zh-CN" altLang="en-US" dirty="0"/>
              <a:t>）可以不做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2A8BD-81E3-43A2-8A1E-4FCD71FC11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1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1F842-7B3A-4D65-A56E-1AFBAFC24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19CBB3-1179-481A-A290-6DA28AA7F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11AEF-CAC8-4837-B149-8249F075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35E11-DCDB-4472-9357-F831780B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E7E4F-D520-423B-8296-BB2F58D8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8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9EA20-D518-45B3-BE55-C626F7D0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295051-7C78-4C18-ABE7-70A8ABA02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9AF1C-E613-4A82-9745-31DE19A3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B4B45-4677-4197-A8F1-49027655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718B8-82AC-4612-85D8-6457D3B7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9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F5B1FC-E6B5-46BC-96BD-2F41F968A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BAD5C-8669-4C27-96E4-FE5B1AD81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844EE-A9D9-4D8A-A2D3-08E37B6A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7E9E8-B681-4676-B6E6-1EBB5463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7D67A-DBB8-4AF3-B221-88113565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56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6E93B-B94E-4849-9FE6-B0FB046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22DEC-5CDC-45AE-B66C-B406344F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7766B-2703-4E7B-98E2-211C6905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EBA5F-9577-48D1-8953-218A904F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C21F8-B263-4BC5-85C7-AE661B93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A4B12-3A59-4893-8BB5-01C095B3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DAA82-78D8-4769-9C13-ACAC66E15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4F008-BC2E-4AE3-8295-5EA99601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22D36-A0AA-4C7B-AB1E-3BD92814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6951C-F5F8-4902-AC70-6098D6A1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44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E7E42-6A58-436E-BB22-011AE33E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5D24D-F783-439B-9025-502757E3B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797D8-1FB6-43BA-8130-BA7D2BF43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6FE09-F556-499E-AA99-E7D818B9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7BED4-283F-48A6-B9F6-9A8D30CE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119E8-4028-4036-BDBF-9F1359A2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7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B3EE7-FBA9-450F-8B58-3E66EF8A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2A2586-22F7-4FE0-BF8F-6E3EC385B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59F3CE-F385-496D-90CD-0E86563AA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9E59FE-0AB7-4EA7-92D9-B3CCF246F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A654AC-A1EC-4445-85C1-052D99AA2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208AFF-5BC1-4CF9-84C5-CC0D7167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B736AE-4295-4A86-AADF-25BCC602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D514EF-E7A0-4C88-926A-4D7C8557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D158B-F133-4C9A-832F-18CDD3BF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04BA9D-11A7-4221-A758-DA578339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AA2492-BAE9-49B6-BA93-A5B23DC2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5E3FB7-D479-4AD5-9905-88BE5CAB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0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1B061D-7754-465F-8370-4D9F33F7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E14D00-B1B3-47D9-AF0C-5C02812E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C0F69-A76A-42AA-B2C4-C1466C64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6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7CA6C-BEB5-4E93-9DDA-C66ABEC7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65AAA-2EEF-472E-AE07-41CA7A0A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9EB695-3347-4C76-A382-41875CFC6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90823-8103-4079-8DFB-9122DE5B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B3654-6B1B-4A05-A0D7-0DEAC121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53120-6AFF-4072-A4C9-A0B5122C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1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86563-9E7B-4BB4-9FC1-E3C95271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3F08EA-12A6-45C5-AE08-DEA2220FC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EBE92-A2B2-4690-89DC-B6F5EEDBF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D233A-D303-486E-876A-999F83C0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ABEE4-E9A0-4E36-A4E4-FAB0D577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8C353-847C-47AA-A1F4-F9E66553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4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11F02F-EB94-4A8B-8D71-D92DB1C6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4A543D-896E-4D22-A1BA-BC766901C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AE575-AA90-4C54-A5B7-2926B4EF7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01D3-436C-43C0-813F-FF95D82683C8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B065E-44C5-4CDE-AC16-AE61D2BB6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2A631-7FFB-4017-A867-A8D2E51F4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1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74BB1-4CF0-4A72-AC80-6D3E86254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Dashboard Requirements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C0D9E0-425B-4B09-8587-89C9E47E9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9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E2F81-61D4-4E09-A985-20857CB9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D6E95-8715-4831-9222-7D6EC130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普通用户注册</a:t>
            </a:r>
            <a:r>
              <a:rPr lang="en-US" altLang="zh-CN" dirty="0"/>
              <a:t>(optional)</a:t>
            </a:r>
          </a:p>
          <a:p>
            <a:r>
              <a:rPr lang="zh-CN" altLang="en-US" dirty="0"/>
              <a:t>普通用户登录</a:t>
            </a:r>
            <a:r>
              <a:rPr lang="en-US" altLang="zh-CN" dirty="0"/>
              <a:t>(optional)</a:t>
            </a:r>
          </a:p>
          <a:p>
            <a:r>
              <a:rPr lang="zh-CN" altLang="en-US" dirty="0"/>
              <a:t>管理员登录</a:t>
            </a:r>
            <a:endParaRPr lang="en-US" altLang="zh-CN" dirty="0"/>
          </a:p>
          <a:p>
            <a:pPr lvl="1"/>
            <a:r>
              <a:rPr lang="zh-CN" altLang="en-US" dirty="0"/>
              <a:t>添加</a:t>
            </a:r>
            <a:r>
              <a:rPr lang="en-US" altLang="zh-CN" dirty="0"/>
              <a:t>SFC</a:t>
            </a:r>
            <a:r>
              <a:rPr lang="zh-CN" altLang="en-US" dirty="0"/>
              <a:t>（选择业务类型）</a:t>
            </a:r>
            <a:endParaRPr lang="en-US" altLang="zh-CN" dirty="0"/>
          </a:p>
          <a:p>
            <a:pPr lvl="2"/>
            <a:r>
              <a:rPr lang="zh-CN" altLang="en-US" dirty="0"/>
              <a:t>添加</a:t>
            </a:r>
            <a:r>
              <a:rPr lang="en-US" altLang="zh-CN" dirty="0"/>
              <a:t>SFCI</a:t>
            </a:r>
          </a:p>
          <a:p>
            <a:pPr lvl="2"/>
            <a:r>
              <a:rPr lang="zh-CN" altLang="en-US" dirty="0"/>
              <a:t>删除</a:t>
            </a:r>
            <a:r>
              <a:rPr lang="en-US" altLang="zh-CN" dirty="0"/>
              <a:t>SFCI</a:t>
            </a:r>
          </a:p>
          <a:p>
            <a:pPr lvl="1"/>
            <a:r>
              <a:rPr lang="zh-CN" altLang="en-US" dirty="0"/>
              <a:t>删除</a:t>
            </a:r>
            <a:r>
              <a:rPr lang="en-US" altLang="zh-CN" dirty="0"/>
              <a:t>SFC</a:t>
            </a:r>
          </a:p>
          <a:p>
            <a:pPr lvl="1"/>
            <a:r>
              <a:rPr lang="zh-CN" altLang="en-US" dirty="0"/>
              <a:t>查看服务器列表、交换机列表、</a:t>
            </a:r>
            <a:r>
              <a:rPr lang="en-US" altLang="zh-CN" dirty="0"/>
              <a:t>SFC</a:t>
            </a:r>
            <a:r>
              <a:rPr lang="zh-CN" altLang="en-US" dirty="0"/>
              <a:t>列表、</a:t>
            </a:r>
            <a:r>
              <a:rPr lang="en-US" altLang="zh-CN" dirty="0"/>
              <a:t>SFCI</a:t>
            </a:r>
            <a:r>
              <a:rPr lang="zh-CN" altLang="en-US" dirty="0"/>
              <a:t>列表、</a:t>
            </a:r>
            <a:r>
              <a:rPr lang="en-US" altLang="zh-CN" dirty="0"/>
              <a:t>VNF</a:t>
            </a:r>
            <a:r>
              <a:rPr lang="zh-CN" altLang="en-US" dirty="0"/>
              <a:t>列表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054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34226-C3CE-48A1-AD39-5BF2556C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CEC46-03C8-4F9C-96BB-BAB0DEBF1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服务器列表</a:t>
            </a:r>
            <a:endParaRPr lang="en-US" altLang="zh-CN" dirty="0"/>
          </a:p>
          <a:p>
            <a:pPr lvl="1"/>
            <a:r>
              <a:rPr lang="zh-CN" altLang="en-US" dirty="0"/>
              <a:t>服务器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 err="1"/>
              <a:t>ip</a:t>
            </a:r>
            <a:r>
              <a:rPr lang="zh-CN" altLang="en-US" dirty="0"/>
              <a:t>地址，</a:t>
            </a:r>
            <a:r>
              <a:rPr lang="en-US" altLang="zh-CN" dirty="0"/>
              <a:t>CPU</a:t>
            </a:r>
            <a:r>
              <a:rPr lang="zh-CN" altLang="en-US" dirty="0"/>
              <a:t>利用率</a:t>
            </a:r>
            <a:endParaRPr lang="en-US" altLang="zh-CN" dirty="0"/>
          </a:p>
          <a:p>
            <a:r>
              <a:rPr lang="zh-CN" altLang="en-US" dirty="0"/>
              <a:t>交换机列表</a:t>
            </a:r>
            <a:endParaRPr lang="en-US" altLang="zh-CN" dirty="0"/>
          </a:p>
          <a:p>
            <a:pPr lvl="1"/>
            <a:r>
              <a:rPr lang="zh-CN" altLang="en-US" dirty="0"/>
              <a:t>交换机</a:t>
            </a:r>
            <a:r>
              <a:rPr lang="en-US" altLang="zh-CN" dirty="0"/>
              <a:t>id</a:t>
            </a:r>
            <a:r>
              <a:rPr lang="zh-CN" altLang="en-US" dirty="0"/>
              <a:t>，邻居交换机</a:t>
            </a:r>
            <a:r>
              <a:rPr lang="en-US" altLang="zh-CN" dirty="0"/>
              <a:t>id</a:t>
            </a:r>
            <a:r>
              <a:rPr lang="zh-CN" altLang="en-US" dirty="0"/>
              <a:t>，链路状态信息（流量大小）</a:t>
            </a:r>
            <a:endParaRPr lang="en-US" altLang="zh-CN" dirty="0"/>
          </a:p>
          <a:p>
            <a:r>
              <a:rPr lang="en-US" altLang="zh-CN" dirty="0"/>
              <a:t>SFC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en-US" altLang="zh-CN" dirty="0"/>
              <a:t>SFC </a:t>
            </a:r>
            <a:r>
              <a:rPr lang="en-US" altLang="zh-CN" dirty="0" err="1"/>
              <a:t>uuid</a:t>
            </a:r>
            <a:r>
              <a:rPr lang="zh-CN" altLang="en-US" dirty="0"/>
              <a:t>， 用户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SFCI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en-US" altLang="zh-CN" dirty="0"/>
              <a:t>VNF Sequence</a:t>
            </a:r>
            <a:r>
              <a:rPr lang="zh-CN" altLang="en-US" dirty="0"/>
              <a:t>，逻辑转发路径，路径长度，编排部署时间（拟合收敛）</a:t>
            </a:r>
            <a:endParaRPr lang="en-US" altLang="zh-CN" dirty="0"/>
          </a:p>
          <a:p>
            <a:pPr lvl="1"/>
            <a:r>
              <a:rPr lang="en-US" altLang="zh-CN" dirty="0"/>
              <a:t>SFCI</a:t>
            </a:r>
            <a:r>
              <a:rPr lang="zh-CN" altLang="en-US" dirty="0"/>
              <a:t>状态：正常，超载，故障</a:t>
            </a:r>
            <a:endParaRPr lang="en-US" altLang="zh-CN" dirty="0"/>
          </a:p>
          <a:p>
            <a:r>
              <a:rPr lang="en-US" altLang="zh-CN" dirty="0"/>
              <a:t>VNF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en-US" altLang="zh-CN" dirty="0"/>
              <a:t>VNF </a:t>
            </a:r>
            <a:r>
              <a:rPr lang="en-US" altLang="zh-CN" dirty="0" err="1"/>
              <a:t>uuid</a:t>
            </a:r>
            <a:r>
              <a:rPr lang="zh-CN" altLang="en-US" dirty="0"/>
              <a:t>， </a:t>
            </a:r>
            <a:r>
              <a:rPr lang="en-US" altLang="zh-CN" dirty="0"/>
              <a:t>VNF</a:t>
            </a:r>
            <a:r>
              <a:rPr lang="zh-CN" altLang="en-US" dirty="0"/>
              <a:t>种类， </a:t>
            </a:r>
            <a:r>
              <a:rPr lang="en-US" altLang="zh-CN" dirty="0"/>
              <a:t>VNF config</a:t>
            </a:r>
          </a:p>
          <a:p>
            <a:r>
              <a:rPr lang="zh-CN" altLang="en-US" dirty="0"/>
              <a:t>服务列表</a:t>
            </a:r>
            <a:endParaRPr lang="en-US" altLang="zh-CN" dirty="0"/>
          </a:p>
          <a:p>
            <a:pPr lvl="1"/>
            <a:r>
              <a:rPr lang="zh-CN" altLang="en-US" dirty="0"/>
              <a:t>正常运行的</a:t>
            </a:r>
            <a:r>
              <a:rPr lang="en-US" altLang="zh-CN" dirty="0"/>
              <a:t>SFCI</a:t>
            </a:r>
            <a:r>
              <a:rPr lang="zh-CN" altLang="en-US" dirty="0"/>
              <a:t>比例 </a:t>
            </a:r>
            <a:r>
              <a:rPr lang="en-US" altLang="zh-CN" dirty="0"/>
              <a:t>vs </a:t>
            </a:r>
            <a:r>
              <a:rPr lang="zh-CN" altLang="en-US" dirty="0"/>
              <a:t>时间轴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544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134</Words>
  <Application>Microsoft Office PowerPoint</Application>
  <PresentationFormat>宽屏</PresentationFormat>
  <Paragraphs>26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Dashboard Requirements</vt:lpstr>
      <vt:lpstr>需求</vt:lpstr>
      <vt:lpstr>列表信息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Design</dc:title>
  <dc:creator>Chen Mike</dc:creator>
  <cp:lastModifiedBy>Chen Mike</cp:lastModifiedBy>
  <cp:revision>61</cp:revision>
  <dcterms:created xsi:type="dcterms:W3CDTF">2020-11-13T13:51:45Z</dcterms:created>
  <dcterms:modified xsi:type="dcterms:W3CDTF">2020-11-13T16:03:08Z</dcterms:modified>
</cp:coreProperties>
</file>