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3DC1-CD4C-45A1-887B-20BA7613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695B-5AAE-4C93-8A5B-B418002A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1088-1975-489F-8657-26F95F8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25D09-F770-48E5-BACD-D6F15AF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B336-201E-44CF-B868-7CFDD02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635F-0663-46C2-88C3-5AE44A2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AA1D-1E2F-492D-B9E3-0D8CD425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5D3-D571-473D-A4A6-AAB144B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0670-28CC-406D-B8A4-3FBEA0C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1538-1371-4223-B418-89AA591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6E33A-22D5-4209-A686-C239FBB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D7B10-C753-4B78-8C5E-41BF12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F03-CE13-453C-9C7E-E37E23B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83E7-6A0C-4ECB-9230-F2B4DDB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F7D78-777F-4A63-B84D-B44FBC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FACF-31D0-41D5-8826-BCF6C76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1640-6463-49EF-B8C2-E0A39B7E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8A6E-CBB6-4DD8-A432-4CAFBA7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EC26F-1E48-41FF-84F3-C96EC88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5D11-26EC-46BD-8EA4-73F52ECB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7DD-E200-411D-BDF0-EB3762D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C5B48-B370-4CA0-863E-AEFD21E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C88B-F629-4D95-AE3B-17068AC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3DB8-429B-4772-918E-FD309B4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7272-729B-4F8D-B859-509D06C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56F8-EC43-49D4-A6CF-974DAC4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F5D1-36CC-427A-8966-17F7D15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10C7-717B-4616-BE23-BB2EAEA0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8C88F-146F-449D-A28A-15A7BB8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C68A-E2A1-4A38-8A77-5836352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5603-DBDA-4114-9DB6-19FCEBC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75B-6DB4-46E8-86E0-4447560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AA678-0B11-4AF2-A9DC-DA629D86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AA679-8529-453C-A6EC-86F21226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1401-B493-48CE-B777-6DAFA685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59E31-7359-4E47-9F4B-A387C787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1E6EA-2E8E-4B7D-AEF5-9C2E909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1F92C-71AF-4C28-BE07-0CF99521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F128-A15A-473F-97C8-5A75B51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7F3-9014-4758-844B-A925FB5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C4700-D570-4120-953C-C5F14F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286A4-3F50-4B36-A66E-CFE595A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C667B-CEB4-4D8E-A4C4-8F8A3C0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FE987-0FEE-4011-9401-5F328D4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CF092-1C51-498A-BBEB-927F41E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A2CF2-6DA5-4A2C-8EF0-21F4F8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B9F2-52B8-49D2-9046-170C5B1B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C368-115F-4AC9-A1B2-A9C55810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8BE52-2581-4F4F-8503-4E3138D3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C7606-3126-46A8-BD7A-7BB3614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6746-5C3E-4754-AA42-DF790D2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9ACC-7381-4977-A3EB-0A52F9B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DEE3B-F866-4EC3-A9C7-74EBC82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CA376-6E4E-4F26-84DF-0BCEFB37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C4CAA-C54E-43E0-83B8-3FE2403C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5C826-9A36-4CA4-B82D-D7BCCE7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B409-543B-443B-9B00-9A11381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7CC35-8082-4332-804F-416152E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F190B-3DBC-4272-9128-46B28E0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F021B-04EF-48AC-897B-6421601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8F1-88F2-4F91-899A-9B0C335D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D72C-B286-4D77-AB41-B65B0FF94B7D}" type="datetimeFigureOut">
              <a:rPr lang="zh-CN" altLang="en-US" smtClean="0"/>
              <a:t>2020/12/01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DBD-E3F2-4E8D-A545-5ADBA6E4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D9DE-7188-4E57-908C-2DFD67DE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134E-AEB1-4379-B42D-626212D4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Measurer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87DD64-FE15-4E2E-9168-13D4E56F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F8A40-233C-4A51-B7C6-47B1A151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- Measurer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3EE8B-4355-42C5-887E-65B66D2D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SFFController</a:t>
            </a:r>
            <a:r>
              <a:rPr lang="zh-CN" altLang="en-US" dirty="0"/>
              <a:t>获取</a:t>
            </a:r>
            <a:r>
              <a:rPr lang="en-US" altLang="zh-CN" dirty="0"/>
              <a:t>SFCI Status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NetworkController</a:t>
            </a:r>
            <a:r>
              <a:rPr lang="zh-CN" altLang="en-US" dirty="0"/>
              <a:t>获取</a:t>
            </a:r>
            <a:r>
              <a:rPr lang="en-US" altLang="zh-CN" dirty="0"/>
              <a:t>switches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links</a:t>
            </a:r>
            <a:r>
              <a:rPr lang="zh-CN" altLang="en-US" dirty="0"/>
              <a:t>和</a:t>
            </a:r>
            <a:r>
              <a:rPr lang="en-US" altLang="zh-CN" dirty="0"/>
              <a:t>hosts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ServerManager</a:t>
            </a:r>
            <a:r>
              <a:rPr lang="zh-CN" altLang="en-US" dirty="0">
                <a:solidFill>
                  <a:srgbClr val="FF0000"/>
                </a:solidFill>
              </a:rPr>
              <a:t>获取</a:t>
            </a:r>
            <a:r>
              <a:rPr lang="en-US" altLang="zh-CN" dirty="0">
                <a:solidFill>
                  <a:srgbClr val="FF0000"/>
                </a:solidFill>
              </a:rPr>
              <a:t>servers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向</a:t>
            </a:r>
            <a:r>
              <a:rPr lang="en-US" altLang="zh-CN" dirty="0" err="1"/>
              <a:t>DataBase</a:t>
            </a:r>
            <a:r>
              <a:rPr lang="zh-CN" altLang="en-US" dirty="0"/>
              <a:t>存储</a:t>
            </a:r>
            <a:r>
              <a:rPr lang="en-US" altLang="zh-CN" dirty="0"/>
              <a:t>SFCI Status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内部存储</a:t>
            </a:r>
            <a:r>
              <a:rPr lang="en-US" altLang="zh-CN" dirty="0">
                <a:solidFill>
                  <a:srgbClr val="FF0000"/>
                </a:solidFill>
              </a:rPr>
              <a:t>topology</a:t>
            </a:r>
            <a:r>
              <a:rPr lang="zh-CN" altLang="en-US" dirty="0">
                <a:solidFill>
                  <a:srgbClr val="FF0000"/>
                </a:solidFill>
              </a:rPr>
              <a:t>（本质就是</a:t>
            </a:r>
            <a:r>
              <a:rPr lang="en-US" altLang="zh-CN" dirty="0">
                <a:solidFill>
                  <a:srgbClr val="FF0000"/>
                </a:solidFill>
              </a:rPr>
              <a:t>links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</a:t>
            </a:r>
            <a:r>
              <a:rPr lang="en-US" altLang="zh-CN" dirty="0">
                <a:solidFill>
                  <a:srgbClr val="FF0000"/>
                </a:solidFill>
              </a:rPr>
              <a:t>topology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servers</a:t>
            </a:r>
            <a:r>
              <a:rPr lang="zh-CN" altLang="en-US" dirty="0">
                <a:solidFill>
                  <a:srgbClr val="FF0000"/>
                </a:solidFill>
              </a:rPr>
              <a:t>（包括</a:t>
            </a:r>
            <a:r>
              <a:rPr lang="en-US" altLang="zh-CN" dirty="0" err="1">
                <a:solidFill>
                  <a:srgbClr val="FF0000"/>
                </a:solidFill>
              </a:rPr>
              <a:t>nfvi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classifier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normal server</a:t>
            </a:r>
            <a:r>
              <a:rPr lang="zh-CN" altLang="en-US" dirty="0">
                <a:solidFill>
                  <a:srgbClr val="FF0000"/>
                </a:solidFill>
              </a:rPr>
              <a:t>）查询服务</a:t>
            </a:r>
          </a:p>
        </p:txBody>
      </p:sp>
    </p:spTree>
    <p:extLst>
      <p:ext uri="{BB962C8B-B14F-4D97-AF65-F5344CB8AC3E}">
        <p14:creationId xmlns:p14="http://schemas.microsoft.com/office/powerpoint/2010/main" val="7339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54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Measurer Design</vt:lpstr>
      <vt:lpstr>SAM Design - Measurer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Middle Level Desgin</dc:title>
  <dc:creator>Chen Mike</dc:creator>
  <cp:lastModifiedBy>Chen Mike</cp:lastModifiedBy>
  <cp:revision>373</cp:revision>
  <dcterms:created xsi:type="dcterms:W3CDTF">2020-07-15T05:42:45Z</dcterms:created>
  <dcterms:modified xsi:type="dcterms:W3CDTF">2020-12-01T11:31:18Z</dcterms:modified>
</cp:coreProperties>
</file>