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60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152B5-9447-4374-9105-97B41C9E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9EF231-C252-4655-9727-AB29E9B58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2D7BE-69BF-4EDF-B4F0-949893F5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D793E-D419-48A7-B5C5-795FF65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14F2F-F945-46F3-AE31-BD1B5048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6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76954-0828-4E26-AACA-EFA2BA3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0956B-4C9E-4A10-950B-FB1D6CD6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33E31-4786-4D4E-89E8-F66D7C16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28B8C-1A1F-4080-888C-54A8D070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F2147-7EFA-4AF1-A7FB-657C2D69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5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EE8CC-9395-4B85-9765-3672F9E2A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55674-7688-4C41-995E-E3E988B83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C1024-5296-4275-BB91-C543DC12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E7B11-1E5D-4F37-84E3-85B6A25D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57FDA-7744-4808-AE57-2655636E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8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F7D0C-4404-4495-A6FF-C995061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3390A-4E90-43BB-B462-BC0D0D2A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E38B3-66C3-408E-9EB4-E89782D1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0CD81-5C49-4E2D-A602-042A1AC1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DE91D-FCE0-42D0-A3E0-FEF39B87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4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C0CA7-15AE-48C1-92CE-2C6DA510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E0AAE-32AC-458C-8440-8944DB31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167B6-A72F-4A0D-B93F-145102E6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98189-299F-4C8F-8767-6041515E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5DB53-349A-4FF6-8FC3-BB6593ED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D1AAE-D8C4-4F29-A3CB-2A6375C2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94D72-DEF9-405B-92F6-E53DD75B8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42A94-1063-435D-84C8-76E19AEF0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24D7B-0B47-4D9F-A509-B73BA62E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3D7A8-C638-42BB-9528-0968FCF6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A755F-F301-47E0-BEB9-E6174EDA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A1BC0-2E6C-4548-B02E-580F7D6C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EA412-260F-44D0-953B-F9B4E1F0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4DE70-E2F8-4650-8609-8533927B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2B9E7-A651-45F6-BDD6-935FA866A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AC7673-0E35-4067-80DC-C36627025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F4899F-8229-457A-AC3F-7B88E112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D63083-F007-40B9-AD7E-1377CC69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D4F731-D298-45FA-90A1-8BC29410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38B4-64BE-4F20-830E-8E4123A8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EF0EA8-91C5-46EA-AE48-AD08A1FA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B0726E-D83F-44AD-8B04-81B1E3AF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4BC64-37F7-4D5F-BF0C-5F015D7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6C157-6296-40E3-9D61-DB8D6687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5B111B-AEBE-47F6-A9F8-E86CFAA2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D1DBF3-FC7F-4A53-B2F4-6509DD0A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9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0486-C810-4E5A-A895-5672F0BB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0CB8C-7788-48B4-A902-F7A11518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E17FB-60FA-49F3-963A-17AC6725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2961D-BDD6-480E-A38B-9BE7534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7BBC4-081B-40E4-A42E-DDFFA650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D325-BF6A-4932-B34D-BDD7157D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B378-0209-44DF-BD1D-80B4CEC7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78F19-232B-4B84-965B-6BD7350E0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ABF65-F2E7-4B27-B903-314C7C8ED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0753A-9283-4B4E-A743-123C1069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40A8E-62BA-42C8-BBB1-CEC831C7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0B999-6CAD-4BFB-91F1-C1A20BD9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8D9436-F141-414C-BAD6-7453FDF7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DA2EB-4362-46FE-858E-285EE130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8DAD1-9601-4958-B02D-68881E84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F1E-20C7-486E-AF45-C8DFA08B43D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E16B6-8E83-4CE1-8307-3167F1DFC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DA8BC-885E-4DE7-A2A0-2D90D505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69B40-50AF-47E4-9810-18361770A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Classifier Controller</a:t>
            </a:r>
            <a:br>
              <a:rPr lang="en-US" altLang="zh-CN" dirty="0"/>
            </a:br>
            <a:r>
              <a:rPr lang="en-US" altLang="zh-CN" dirty="0"/>
              <a:t>Performance Profiling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D9442-F53F-4FC5-9230-10CA75769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5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7CDF2C-9ADA-4E95-B6FA-5CC655A602CC}"/>
              </a:ext>
            </a:extLst>
          </p:cNvPr>
          <p:cNvSpPr/>
          <p:nvPr/>
        </p:nvSpPr>
        <p:spPr>
          <a:xfrm>
            <a:off x="2215299" y="2595906"/>
            <a:ext cx="1847653" cy="1666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Tester Server: Act like a switch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22B9D4-EF4F-4B96-943E-C0518E65F101}"/>
              </a:ext>
            </a:extLst>
          </p:cNvPr>
          <p:cNvSpPr/>
          <p:nvPr/>
        </p:nvSpPr>
        <p:spPr>
          <a:xfrm>
            <a:off x="4076699" y="2787469"/>
            <a:ext cx="910079" cy="54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C9C3DA-A190-4360-9503-261696533FC2}"/>
              </a:ext>
            </a:extLst>
          </p:cNvPr>
          <p:cNvSpPr/>
          <p:nvPr/>
        </p:nvSpPr>
        <p:spPr>
          <a:xfrm>
            <a:off x="7882379" y="2595906"/>
            <a:ext cx="1847653" cy="1666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DUT: Classifier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8C241F-8A78-47A4-9D66-E9899FA0431E}"/>
              </a:ext>
            </a:extLst>
          </p:cNvPr>
          <p:cNvSpPr txBox="1"/>
          <p:nvPr/>
        </p:nvSpPr>
        <p:spPr>
          <a:xfrm>
            <a:off x="2038503" y="611721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test_Profiling.py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5B7E3E-BF0F-494E-BB8C-FECAD22C9734}"/>
              </a:ext>
            </a:extLst>
          </p:cNvPr>
          <p:cNvSpPr txBox="1"/>
          <p:nvPr/>
        </p:nvSpPr>
        <p:spPr>
          <a:xfrm>
            <a:off x="8027787" y="611721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</a:t>
            </a:r>
            <a:r>
              <a:rPr lang="en-US" altLang="zh-CN" dirty="0" err="1"/>
              <a:t>serverAgent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865E73-A923-4269-A6AD-A1B4318ED7AE}"/>
              </a:ext>
            </a:extLst>
          </p:cNvPr>
          <p:cNvSpPr/>
          <p:nvPr/>
        </p:nvSpPr>
        <p:spPr>
          <a:xfrm>
            <a:off x="6958553" y="2787469"/>
            <a:ext cx="923826" cy="54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eno1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2065D89-8F14-4207-A679-8836D817566A}"/>
              </a:ext>
            </a:extLst>
          </p:cNvPr>
          <p:cNvCxnSpPr>
            <a:cxnSpLocks/>
            <a:stCxn id="3" idx="0"/>
            <a:endCxn id="23" idx="2"/>
          </p:cNvCxnSpPr>
          <p:nvPr/>
        </p:nvCxnSpPr>
        <p:spPr>
          <a:xfrm flipV="1">
            <a:off x="4531739" y="1741995"/>
            <a:ext cx="1278464" cy="1045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6160128-382F-44AC-8837-C3BB0CE08541}"/>
              </a:ext>
            </a:extLst>
          </p:cNvPr>
          <p:cNvSpPr txBox="1"/>
          <p:nvPr/>
        </p:nvSpPr>
        <p:spPr>
          <a:xfrm>
            <a:off x="7249369" y="2045356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NIC</a:t>
            </a:r>
          </a:p>
          <a:p>
            <a:r>
              <a:rPr lang="en-US" altLang="zh-CN" dirty="0"/>
              <a:t>192.168.0.173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DF0390-8E55-4FFC-8386-ED151CFB5C73}"/>
              </a:ext>
            </a:extLst>
          </p:cNvPr>
          <p:cNvSpPr txBox="1"/>
          <p:nvPr/>
        </p:nvSpPr>
        <p:spPr>
          <a:xfrm>
            <a:off x="6887432" y="4260920"/>
            <a:ext cx="2337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Datapath NIC</a:t>
            </a: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2.2.0.36</a:t>
            </a:r>
          </a:p>
          <a:p>
            <a:r>
              <a:rPr lang="en-US" altLang="zh-CN" dirty="0"/>
              <a:t>MAC</a:t>
            </a: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00:1b:21:c0:8f:98</a:t>
            </a:r>
            <a:endParaRPr lang="zh-CN" alt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379496-CDC6-4493-8517-3FB3BAED65DE}"/>
              </a:ext>
            </a:extLst>
          </p:cNvPr>
          <p:cNvSpPr txBox="1"/>
          <p:nvPr/>
        </p:nvSpPr>
        <p:spPr>
          <a:xfrm>
            <a:off x="3198986" y="2014256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NIC</a:t>
            </a:r>
          </a:p>
          <a:p>
            <a:r>
              <a:rPr lang="en-US" altLang="zh-CN" dirty="0"/>
              <a:t>192.168.0.194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EE95AA-E61A-4052-94CB-21C24D4C918A}"/>
              </a:ext>
            </a:extLst>
          </p:cNvPr>
          <p:cNvSpPr txBox="1"/>
          <p:nvPr/>
        </p:nvSpPr>
        <p:spPr>
          <a:xfrm>
            <a:off x="3891398" y="4262094"/>
            <a:ext cx="2337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Datapath NIC</a:t>
            </a: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2.2.0.33</a:t>
            </a:r>
          </a:p>
          <a:p>
            <a:r>
              <a:rPr lang="en-US" altLang="zh-CN" dirty="0"/>
              <a:t>MAC</a:t>
            </a: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00:1b:21:c0:8f:ae</a:t>
            </a:r>
            <a:endParaRPr lang="zh-CN" alt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022A82-958B-4CF6-B4CC-976DFC0A9A96}"/>
              </a:ext>
            </a:extLst>
          </p:cNvPr>
          <p:cNvSpPr/>
          <p:nvPr/>
        </p:nvSpPr>
        <p:spPr>
          <a:xfrm>
            <a:off x="6958553" y="3590814"/>
            <a:ext cx="923826" cy="54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enp4s0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42D101-D67B-4A9A-A3B5-892A4F0DB994}"/>
              </a:ext>
            </a:extLst>
          </p:cNvPr>
          <p:cNvSpPr/>
          <p:nvPr/>
        </p:nvSpPr>
        <p:spPr>
          <a:xfrm>
            <a:off x="4743478" y="1197597"/>
            <a:ext cx="2133450" cy="54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B3FAEC0-C9AB-4D7E-9CA5-036CC40FE65B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H="1" flipV="1">
            <a:off x="5810203" y="1741995"/>
            <a:ext cx="1610263" cy="1045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3272EAD-7B28-43A0-9CA4-DF754352660E}"/>
              </a:ext>
            </a:extLst>
          </p:cNvPr>
          <p:cNvSpPr/>
          <p:nvPr/>
        </p:nvSpPr>
        <p:spPr>
          <a:xfrm>
            <a:off x="4062952" y="3590814"/>
            <a:ext cx="923826" cy="54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enp4s0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E4F0DFA-4DD2-49C7-9C78-4D8C45FD386B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4986778" y="3863013"/>
            <a:ext cx="1971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5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56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Classifier Controller Performance Profiling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Test</dc:title>
  <dc:creator>Chen Mike</dc:creator>
  <cp:lastModifiedBy>Chen Mike</cp:lastModifiedBy>
  <cp:revision>56</cp:revision>
  <dcterms:created xsi:type="dcterms:W3CDTF">2020-07-26T03:53:11Z</dcterms:created>
  <dcterms:modified xsi:type="dcterms:W3CDTF">2020-11-11T14:04:34Z</dcterms:modified>
</cp:coreProperties>
</file>