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56" y="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EEA19-415A-4FCE-80D4-EE2E80E1E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28A4D0-D5E7-4E44-90CD-4A8DBAE38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2065A-65E7-40F2-8E16-E392A271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20B23-C149-48DF-8FC6-E6B7D01D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BA188-9CAD-419A-8B09-45E6F821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15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68632-BB76-4361-A7A8-FB37BBB5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B3B386-A6F3-4262-A088-7BA2CCA02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CA940-6C75-4D2A-9B75-42598547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8F63C-E0B3-46D5-AA93-804F2585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762F2-8B48-47FC-BB0D-0B0E3FD5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6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0B3151-BA6B-43E3-AC8D-AA774D75A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5CABA6-2EC7-498F-9D98-85FB33A6C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35FF3-299B-4C7D-B261-167AF259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341E4-A42D-4374-96E1-ADBB6C0B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1B476-1DEA-4856-BC15-63EB9D9D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28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B6209-A10A-4876-A61F-AEB9F86C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F874C-2074-45FD-857E-49E1179B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B15A7-D7B3-4459-95D1-D224E6C4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25CC6-0588-4028-8D19-5935C6E6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C6724-C3AF-4D8A-A520-3F6399D8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71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A1FDA-EA8A-4592-B824-911B074E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987CF0-1F99-4192-AE4C-22237BE24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35377-4AAA-47E2-9B7F-6E6B7384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D1A6E-9AB2-4199-B1C4-8F6BC663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683A2-6CB3-469A-A14D-7C065F83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1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1A91E-51F2-4054-8410-23DD6C9E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9476E-9237-4E47-83AF-5F5491948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D26F24-CD69-430F-B25A-3301719F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EC7552-9891-40A2-9C02-956D6F8C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89C75-8E4D-4F58-A096-10039E75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14D5D5-A11C-42AB-8E25-BD190F5D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8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49F61-65D4-4054-BF39-298D2484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9E6B0-5958-4371-917C-0F480B511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783BD6-3901-47B2-8B8D-7A00DDCCD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E8966D-0C31-47F3-AEC9-EB358D131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C9BAD3-3F94-4CF0-A616-B22FE727A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9B7E4B-6132-4DE6-B7FD-19D004AA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14CB98-4A65-4057-8FD0-D069412C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EAAFC4-90D5-417E-973A-98A7E3B6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37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53AB6-0E76-4E7C-8446-A5F0FC34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2F8455-759B-4727-9346-7204F76A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A94C19-1E53-46F5-A1BB-68CC5C72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212A6D-2B7E-443C-88CF-1244CDE4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2C5CA5-47D0-48C0-9074-8095E954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909A24-0A1E-49D9-ADB7-18815EFC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188925-DC0A-4677-83FE-05391D48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01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04888-1F8F-4BFA-ADD8-1EB707F8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24754-CB2F-4FD4-A1BF-CBB17C62F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1AAF62-A823-4513-B58C-7D3D17A5C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F4061C-8ABC-4C9A-830F-91E74F26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6CDEA3-07F7-40F1-BC15-655522E1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E9B483-387D-4916-BF17-AADC9601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17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72CAB-D03D-45DD-A14D-488DAEC6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EE3ABE-B6CE-483D-B543-E75ABE691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CA7090-FB14-4D60-80C7-8EB4F743B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3CFDB1-CBD0-4D07-B583-4E56421E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1856F3-D1B7-4ACA-B5AA-C0C672B6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6AD72A-DBEE-4B8E-8C10-4C8E937E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66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5E0FC7-F661-4B77-85E5-EFF00E36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AE08B-36AF-4A6E-8889-A7804ECE9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BC446-75FD-4558-B197-68335C5BB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47DC-23B0-47B4-A278-C88751767FB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03C67-DF2E-4A90-9970-BCB8CE0B8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14B4B-BD8A-4C9E-875A-FD8B9AEA3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0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94B97-DAFA-4453-A5CF-905C9BE0E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Adaptive System</a:t>
            </a:r>
            <a:br>
              <a:rPr lang="en-US" altLang="zh-CN" dirty="0"/>
            </a:br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84339A-8EAF-41D6-B7D5-C042AF89C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11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18FA-C233-48A7-AF85-B2D1F5F8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Design – Adaptive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36DC08-1554-470C-A2BD-377C9EF887DD}"/>
              </a:ext>
            </a:extLst>
          </p:cNvPr>
          <p:cNvSpPr/>
          <p:nvPr/>
        </p:nvSpPr>
        <p:spPr>
          <a:xfrm>
            <a:off x="844941" y="2661800"/>
            <a:ext cx="10644326" cy="2700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D897B1-4F28-4913-9605-0F11B3D0EAD4}"/>
              </a:ext>
            </a:extLst>
          </p:cNvPr>
          <p:cNvSpPr/>
          <p:nvPr/>
        </p:nvSpPr>
        <p:spPr>
          <a:xfrm>
            <a:off x="2762947" y="4238628"/>
            <a:ext cx="270497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Failure Alert processor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FC44CC-61B5-48F9-A828-E5266467FEDD}"/>
              </a:ext>
            </a:extLst>
          </p:cNvPr>
          <p:cNvSpPr txBox="1"/>
          <p:nvPr/>
        </p:nvSpPr>
        <p:spPr>
          <a:xfrm>
            <a:off x="5902254" y="2290421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C2DB94-9DFA-4E47-A700-016BCB4BA960}"/>
              </a:ext>
            </a:extLst>
          </p:cNvPr>
          <p:cNvSpPr/>
          <p:nvPr/>
        </p:nvSpPr>
        <p:spPr>
          <a:xfrm>
            <a:off x="4790603" y="3142724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MessageAgent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FABD06F-FE3C-44CB-A355-AF185771326E}"/>
              </a:ext>
            </a:extLst>
          </p:cNvPr>
          <p:cNvSpPr/>
          <p:nvPr/>
        </p:nvSpPr>
        <p:spPr>
          <a:xfrm rot="5400000">
            <a:off x="5457800" y="2522655"/>
            <a:ext cx="673434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F585151-A179-46E0-9CC1-346AE0024840}"/>
              </a:ext>
            </a:extLst>
          </p:cNvPr>
          <p:cNvSpPr/>
          <p:nvPr/>
        </p:nvSpPr>
        <p:spPr>
          <a:xfrm rot="7984879">
            <a:off x="4591745" y="3817328"/>
            <a:ext cx="67343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4AEDBD-6E79-4E09-A697-32C6CCA48809}"/>
              </a:ext>
            </a:extLst>
          </p:cNvPr>
          <p:cNvSpPr txBox="1"/>
          <p:nvPr/>
        </p:nvSpPr>
        <p:spPr>
          <a:xfrm>
            <a:off x="3127606" y="3741662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Failure alert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D2DE9E9-CF05-4E33-B5DE-8B46427E9E87}"/>
              </a:ext>
            </a:extLst>
          </p:cNvPr>
          <p:cNvSpPr/>
          <p:nvPr/>
        </p:nvSpPr>
        <p:spPr>
          <a:xfrm rot="5400000">
            <a:off x="3425439" y="5158392"/>
            <a:ext cx="137998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FB10BF-5254-4E84-A096-F13DDCFA3D83}"/>
              </a:ext>
            </a:extLst>
          </p:cNvPr>
          <p:cNvSpPr txBox="1"/>
          <p:nvPr/>
        </p:nvSpPr>
        <p:spPr>
          <a:xfrm>
            <a:off x="6802841" y="3828291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Burst alert</a:t>
            </a:r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68D9F58D-2BD7-4D16-A8DE-B5BE44BC429C}"/>
              </a:ext>
            </a:extLst>
          </p:cNvPr>
          <p:cNvSpPr/>
          <p:nvPr/>
        </p:nvSpPr>
        <p:spPr>
          <a:xfrm rot="2477406">
            <a:off x="6267255" y="3746760"/>
            <a:ext cx="67343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57EE364-F4D2-4689-A094-7097CDB8E85D}"/>
              </a:ext>
            </a:extLst>
          </p:cNvPr>
          <p:cNvSpPr/>
          <p:nvPr/>
        </p:nvSpPr>
        <p:spPr>
          <a:xfrm>
            <a:off x="6124625" y="4238628"/>
            <a:ext cx="270497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Burst Alert processor </a:t>
            </a:r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5A302AB3-5BA3-4159-8A66-6AD187FB9AAE}"/>
              </a:ext>
            </a:extLst>
          </p:cNvPr>
          <p:cNvSpPr/>
          <p:nvPr/>
        </p:nvSpPr>
        <p:spPr>
          <a:xfrm rot="5400000">
            <a:off x="6787118" y="5110661"/>
            <a:ext cx="137998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DD31A74-4B59-496E-B5BC-1F104972C878}"/>
              </a:ext>
            </a:extLst>
          </p:cNvPr>
          <p:cNvSpPr/>
          <p:nvPr/>
        </p:nvSpPr>
        <p:spPr>
          <a:xfrm>
            <a:off x="2011423" y="2832904"/>
            <a:ext cx="2104007" cy="64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DatabaseAgent</a:t>
            </a:r>
            <a:endParaRPr lang="en-US" altLang="zh-CN" dirty="0"/>
          </a:p>
        </p:txBody>
      </p:sp>
      <p:sp>
        <p:nvSpPr>
          <p:cNvPr id="26" name="圆柱体 25">
            <a:extLst>
              <a:ext uri="{FF2B5EF4-FFF2-40B4-BE49-F238E27FC236}">
                <a16:creationId xmlns:a16="http://schemas.microsoft.com/office/drawing/2014/main" id="{5B1BB3CA-891F-4BD3-8116-E095E74CD34D}"/>
              </a:ext>
            </a:extLst>
          </p:cNvPr>
          <p:cNvSpPr/>
          <p:nvPr/>
        </p:nvSpPr>
        <p:spPr>
          <a:xfrm>
            <a:off x="2065449" y="1628291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 State</a:t>
            </a:r>
            <a:endParaRPr lang="zh-CN" altLang="en-US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3982A353-504C-4DC3-8655-5707AA2F35FF}"/>
              </a:ext>
            </a:extLst>
          </p:cNvPr>
          <p:cNvSpPr/>
          <p:nvPr/>
        </p:nvSpPr>
        <p:spPr>
          <a:xfrm rot="5400000">
            <a:off x="2653324" y="2275859"/>
            <a:ext cx="63006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20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Adaptive System Design</vt:lpstr>
      <vt:lpstr>SAM Design – Adaptive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System Design</dc:title>
  <dc:creator>Chen Mike</dc:creator>
  <cp:lastModifiedBy>Chen Mike</cp:lastModifiedBy>
  <cp:revision>2</cp:revision>
  <dcterms:created xsi:type="dcterms:W3CDTF">2020-07-17T08:23:39Z</dcterms:created>
  <dcterms:modified xsi:type="dcterms:W3CDTF">2020-07-17T08:23:51Z</dcterms:modified>
</cp:coreProperties>
</file>