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1" r:id="rId12"/>
    <p:sldId id="305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97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UFFR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1.1.1.1.223/8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2.2.2.2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740046" y="2018928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0"/>
            <a:endCxn id="68" idx="2"/>
          </p:cNvCxnSpPr>
          <p:nvPr/>
        </p:nvCxnSpPr>
        <p:spPr>
          <a:xfrm flipH="1" flipV="1">
            <a:off x="5294948" y="2591654"/>
            <a:ext cx="979340" cy="20251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4597064" y="262861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192.168.0.36/27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1.1.1.123/8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192.168.0.34/27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1227431" y="379385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E1701F-6506-4B88-94B4-7A6054583D39}"/>
              </a:ext>
            </a:extLst>
          </p:cNvPr>
          <p:cNvSpPr txBox="1"/>
          <p:nvPr/>
        </p:nvSpPr>
        <p:spPr>
          <a:xfrm>
            <a:off x="9827846" y="484694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FA7A93-7962-4C8A-8802-36656405C098}"/>
              </a:ext>
            </a:extLst>
          </p:cNvPr>
          <p:cNvSpPr txBox="1"/>
          <p:nvPr/>
        </p:nvSpPr>
        <p:spPr>
          <a:xfrm>
            <a:off x="5831517" y="20620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49E7C-5673-4BDB-8E15-1B5265DE7C7C}"/>
              </a:ext>
            </a:extLst>
          </p:cNvPr>
          <p:cNvSpPr/>
          <p:nvPr/>
        </p:nvSpPr>
        <p:spPr>
          <a:xfrm>
            <a:off x="6810857" y="202491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F1A5EEB-1514-433C-95CB-618E1A5EE5EC}"/>
              </a:ext>
            </a:extLst>
          </p:cNvPr>
          <p:cNvSpPr txBox="1"/>
          <p:nvPr/>
        </p:nvSpPr>
        <p:spPr>
          <a:xfrm>
            <a:off x="6469109" y="266371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192.168.0.37/27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2AEFB74-E77A-4FAA-AAF4-AC9BC6301B44}"/>
              </a:ext>
            </a:extLst>
          </p:cNvPr>
          <p:cNvCxnSpPr>
            <a:cxnSpLocks/>
            <a:stCxn id="6" idx="0"/>
            <a:endCxn id="64" idx="2"/>
          </p:cNvCxnSpPr>
          <p:nvPr/>
        </p:nvCxnSpPr>
        <p:spPr>
          <a:xfrm flipV="1">
            <a:off x="6274288" y="2597641"/>
            <a:ext cx="1091471" cy="20191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4A58702-014F-4AFD-BB59-909869AE0038}"/>
              </a:ext>
            </a:extLst>
          </p:cNvPr>
          <p:cNvSpPr txBox="1"/>
          <p:nvPr/>
        </p:nvSpPr>
        <p:spPr>
          <a:xfrm>
            <a:off x="8255335" y="20703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0A56E3-769F-4F6D-9363-1F2A759C81D4}"/>
              </a:ext>
            </a:extLst>
          </p:cNvPr>
          <p:cNvCxnSpPr>
            <a:cxnSpLocks/>
            <a:stCxn id="10" idx="2"/>
            <a:endCxn id="80" idx="0"/>
          </p:cNvCxnSpPr>
          <p:nvPr/>
        </p:nvCxnSpPr>
        <p:spPr>
          <a:xfrm>
            <a:off x="6235002" y="5916213"/>
            <a:ext cx="1117974" cy="143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192.168.0.68/27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E931029-D9D1-43EA-8AC7-4B32608CE9DB}"/>
              </a:ext>
            </a:extLst>
          </p:cNvPr>
          <p:cNvCxnSpPr>
            <a:cxnSpLocks/>
            <a:stCxn id="87" idx="3"/>
            <a:endCxn id="56" idx="0"/>
          </p:cNvCxnSpPr>
          <p:nvPr/>
        </p:nvCxnSpPr>
        <p:spPr>
          <a:xfrm>
            <a:off x="3646064" y="3395017"/>
            <a:ext cx="527394" cy="33661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3E8303B-888E-4A3F-8B20-403246060CC8}"/>
              </a:ext>
            </a:extLst>
          </p:cNvPr>
          <p:cNvCxnSpPr>
            <a:cxnSpLocks/>
            <a:stCxn id="88" idx="1"/>
            <a:endCxn id="57" idx="0"/>
          </p:cNvCxnSpPr>
          <p:nvPr/>
        </p:nvCxnSpPr>
        <p:spPr>
          <a:xfrm flipH="1">
            <a:off x="8641747" y="3422362"/>
            <a:ext cx="903908" cy="3358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13B11FE-222D-4174-A096-F9962189C18D}"/>
              </a:ext>
            </a:extLst>
          </p:cNvPr>
          <p:cNvSpPr/>
          <p:nvPr/>
        </p:nvSpPr>
        <p:spPr>
          <a:xfrm>
            <a:off x="9127545" y="1517870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44D5C0-D578-4CAB-AC96-CBD44F529D37}"/>
              </a:ext>
            </a:extLst>
          </p:cNvPr>
          <p:cNvSpPr txBox="1"/>
          <p:nvPr/>
        </p:nvSpPr>
        <p:spPr>
          <a:xfrm>
            <a:off x="10277901" y="160683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h4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BBE9526-4636-41C2-8C73-2E11EFD898DE}"/>
              </a:ext>
            </a:extLst>
          </p:cNvPr>
          <p:cNvCxnSpPr>
            <a:cxnSpLocks/>
            <a:stCxn id="7" idx="7"/>
            <a:endCxn id="77" idx="2"/>
          </p:cNvCxnSpPr>
          <p:nvPr/>
        </p:nvCxnSpPr>
        <p:spPr>
          <a:xfrm flipV="1">
            <a:off x="7482737" y="2090596"/>
            <a:ext cx="2199710" cy="15333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5981361-4042-4B6C-895B-F568BB9F145D}"/>
              </a:ext>
            </a:extLst>
          </p:cNvPr>
          <p:cNvSpPr txBox="1"/>
          <p:nvPr/>
        </p:nvSpPr>
        <p:spPr>
          <a:xfrm>
            <a:off x="8903554" y="2070362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192.168.0.100/27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192.168.0.35/27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192.168.0.99/27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9503590" y="4085015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760223" y="247120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977430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- 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6720113" y="38708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7137269" y="3551046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0"/>
            <a:endCxn id="5" idx="4"/>
          </p:cNvCxnSpPr>
          <p:nvPr/>
        </p:nvCxnSpPr>
        <p:spPr>
          <a:xfrm flipV="1">
            <a:off x="5157422" y="3551046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5574578" y="3141754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078723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860728" y="25059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3991590" y="5468598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4488580" y="4701082"/>
            <a:ext cx="668842" cy="7675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6" idx="1"/>
            <a:endCxn id="25" idx="3"/>
          </p:cNvCxnSpPr>
          <p:nvPr/>
        </p:nvCxnSpPr>
        <p:spPr>
          <a:xfrm flipH="1" flipV="1">
            <a:off x="2843161" y="2669764"/>
            <a:ext cx="427294" cy="47491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57" idx="1"/>
          </p:cNvCxnSpPr>
          <p:nvPr/>
        </p:nvCxnSpPr>
        <p:spPr>
          <a:xfrm flipV="1">
            <a:off x="7564279" y="3137842"/>
            <a:ext cx="138968" cy="39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141129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798751" y="250804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1905567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625166" y="273366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9602538" y="4390693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72" idx="1"/>
          </p:cNvCxnSpPr>
          <p:nvPr/>
        </p:nvCxnSpPr>
        <p:spPr>
          <a:xfrm>
            <a:off x="7137269" y="4689401"/>
            <a:ext cx="500658" cy="8184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899923" y="306413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889607" y="313308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VM4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10871324" y="458062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51208" y="26634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252491" y="3819732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270455" y="2960008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03247" y="2953176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286155" y="5973926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1.1.1.1 -&gt; 2.2.2.2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2.2.2.2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6FEC791-F29C-4A4B-9828-49B0A593FC1C}"/>
              </a:ext>
            </a:extLst>
          </p:cNvPr>
          <p:cNvSpPr/>
          <p:nvPr/>
        </p:nvSpPr>
        <p:spPr>
          <a:xfrm>
            <a:off x="6585185" y="143905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4219C6F-DB06-42F4-9570-B83F34419D5F}"/>
              </a:ext>
            </a:extLst>
          </p:cNvPr>
          <p:cNvCxnSpPr>
            <a:cxnSpLocks/>
            <a:stCxn id="5" idx="0"/>
            <a:endCxn id="69" idx="2"/>
          </p:cNvCxnSpPr>
          <p:nvPr/>
        </p:nvCxnSpPr>
        <p:spPr>
          <a:xfrm flipV="1">
            <a:off x="5157422" y="2011782"/>
            <a:ext cx="1982665" cy="7206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4740266" y="388249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2"/>
            <a:endCxn id="58" idx="6"/>
          </p:cNvCxnSpPr>
          <p:nvPr/>
        </p:nvCxnSpPr>
        <p:spPr>
          <a:xfrm flipH="1">
            <a:off x="5574578" y="3141754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6E2CDF-64DB-4A78-A027-F19DACF8A70C}"/>
              </a:ext>
            </a:extLst>
          </p:cNvPr>
          <p:cNvSpPr/>
          <p:nvPr/>
        </p:nvSpPr>
        <p:spPr>
          <a:xfrm>
            <a:off x="9523696" y="5102243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19E78E0-4027-4AED-B00A-0C92767AA43F}"/>
              </a:ext>
            </a:extLst>
          </p:cNvPr>
          <p:cNvSpPr/>
          <p:nvPr/>
        </p:nvSpPr>
        <p:spPr>
          <a:xfrm>
            <a:off x="9623819" y="5419421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F0F4254-25D6-4CE8-A963-A252EA99A355}"/>
              </a:ext>
            </a:extLst>
          </p:cNvPr>
          <p:cNvCxnSpPr>
            <a:cxnSpLocks/>
            <a:stCxn id="58" idx="4"/>
            <a:endCxn id="72" idx="1"/>
          </p:cNvCxnSpPr>
          <p:nvPr/>
        </p:nvCxnSpPr>
        <p:spPr>
          <a:xfrm>
            <a:off x="5157422" y="4701082"/>
            <a:ext cx="2480505" cy="8068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4858804" y="3373916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A4AFED2-884C-4DE3-8A55-38FA3701D2F2}"/>
              </a:ext>
            </a:extLst>
          </p:cNvPr>
          <p:cNvSpPr txBox="1"/>
          <p:nvPr/>
        </p:nvSpPr>
        <p:spPr>
          <a:xfrm>
            <a:off x="7637927" y="5323233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E62FBF7-FD31-44EA-A8B1-95E42B7ED205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4488580" y="4689401"/>
            <a:ext cx="2648689" cy="77919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DC28CDF-E98D-481D-81E7-E12126A7F21A}"/>
              </a:ext>
            </a:extLst>
          </p:cNvPr>
          <p:cNvCxnSpPr>
            <a:cxnSpLocks/>
            <a:stCxn id="72" idx="3"/>
            <a:endCxn id="30" idx="1"/>
          </p:cNvCxnSpPr>
          <p:nvPr/>
        </p:nvCxnSpPr>
        <p:spPr>
          <a:xfrm flipV="1">
            <a:off x="8976755" y="4617651"/>
            <a:ext cx="625783" cy="8902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20FA793-FFFB-4831-9910-5290D3F24E37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976755" y="5507899"/>
            <a:ext cx="647064" cy="1384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9D565E8-ABB6-4C24-9300-08545CB32152}"/>
              </a:ext>
            </a:extLst>
          </p:cNvPr>
          <p:cNvSpPr txBox="1"/>
          <p:nvPr/>
        </p:nvSpPr>
        <p:spPr>
          <a:xfrm>
            <a:off x="10877285" y="550400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4174305" y="469232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75AF2A-EA0A-4D34-8F04-66D9ECC4E5A7}"/>
              </a:ext>
            </a:extLst>
          </p:cNvPr>
          <p:cNvSpPr txBox="1"/>
          <p:nvPr/>
        </p:nvSpPr>
        <p:spPr>
          <a:xfrm>
            <a:off x="6248137" y="46557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AAC6E22-7260-41FE-90D3-74F5CE312664}"/>
              </a:ext>
            </a:extLst>
          </p:cNvPr>
          <p:cNvCxnSpPr>
            <a:cxnSpLocks/>
            <a:stCxn id="92" idx="2"/>
            <a:endCxn id="6" idx="6"/>
          </p:cNvCxnSpPr>
          <p:nvPr/>
        </p:nvCxnSpPr>
        <p:spPr>
          <a:xfrm flipH="1">
            <a:off x="7554425" y="1339871"/>
            <a:ext cx="1301964" cy="294023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23B4AB3-5D92-4184-9C57-F19EDE3A979D}"/>
              </a:ext>
            </a:extLst>
          </p:cNvPr>
          <p:cNvSpPr txBox="1"/>
          <p:nvPr/>
        </p:nvSpPr>
        <p:spPr>
          <a:xfrm>
            <a:off x="173578" y="154697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台交换机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台服务器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台笔记本</a:t>
            </a: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6" idx="1"/>
            <a:endCxn id="167" idx="3"/>
          </p:cNvCxnSpPr>
          <p:nvPr/>
        </p:nvCxnSpPr>
        <p:spPr>
          <a:xfrm flipH="1">
            <a:off x="2859766" y="3144674"/>
            <a:ext cx="410689" cy="7261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52EDB4F-8671-4865-B177-DDCA92682AC3}"/>
              </a:ext>
            </a:extLst>
          </p:cNvPr>
          <p:cNvCxnSpPr>
            <a:cxnSpLocks/>
            <a:stCxn id="5" idx="2"/>
            <a:endCxn id="56" idx="3"/>
          </p:cNvCxnSpPr>
          <p:nvPr/>
        </p:nvCxnSpPr>
        <p:spPr>
          <a:xfrm flipH="1">
            <a:off x="4243798" y="3141754"/>
            <a:ext cx="496468" cy="29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038389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9860728" y="305127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9441223" y="2733664"/>
            <a:ext cx="419505" cy="40417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57" idx="3"/>
          </p:cNvCxnSpPr>
          <p:nvPr/>
        </p:nvCxnSpPr>
        <p:spPr>
          <a:xfrm flipH="1" flipV="1">
            <a:off x="9441223" y="3137842"/>
            <a:ext cx="419505" cy="1411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9569225" y="834958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4D771B6C-40D0-47CD-B011-FF5B13905C1B}"/>
              </a:ext>
            </a:extLst>
          </p:cNvPr>
          <p:cNvSpPr/>
          <p:nvPr/>
        </p:nvSpPr>
        <p:spPr>
          <a:xfrm>
            <a:off x="9598722" y="3921704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97F93F7-5800-42C8-A2CD-F3B458A4BC79}"/>
              </a:ext>
            </a:extLst>
          </p:cNvPr>
          <p:cNvCxnSpPr>
            <a:cxnSpLocks/>
            <a:stCxn id="72" idx="3"/>
            <a:endCxn id="185" idx="1"/>
          </p:cNvCxnSpPr>
          <p:nvPr/>
        </p:nvCxnSpPr>
        <p:spPr>
          <a:xfrm flipV="1">
            <a:off x="8976755" y="4149458"/>
            <a:ext cx="621967" cy="135844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74673788-98AC-46D8-B0E6-ECEC1D62A799}"/>
              </a:ext>
            </a:extLst>
          </p:cNvPr>
          <p:cNvCxnSpPr>
            <a:cxnSpLocks/>
            <a:stCxn id="72" idx="3"/>
            <a:endCxn id="192" idx="1"/>
          </p:cNvCxnSpPr>
          <p:nvPr/>
        </p:nvCxnSpPr>
        <p:spPr>
          <a:xfrm flipV="1">
            <a:off x="8976755" y="5189994"/>
            <a:ext cx="647064" cy="3179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BB7AF93C-7981-431E-BDE3-EF8CFC870898}"/>
              </a:ext>
            </a:extLst>
          </p:cNvPr>
          <p:cNvSpPr/>
          <p:nvPr/>
        </p:nvSpPr>
        <p:spPr>
          <a:xfrm>
            <a:off x="9623819" y="496224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7"/>
          </p:cNvCxnSpPr>
          <p:nvPr/>
        </p:nvCxnSpPr>
        <p:spPr>
          <a:xfrm flipH="1">
            <a:off x="7442097" y="1339871"/>
            <a:ext cx="1414292" cy="151246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7"/>
          </p:cNvCxnSpPr>
          <p:nvPr/>
        </p:nvCxnSpPr>
        <p:spPr>
          <a:xfrm flipH="1">
            <a:off x="5452396" y="1339871"/>
            <a:ext cx="3403993" cy="2662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39871"/>
            <a:ext cx="3403993" cy="151246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109292B-E443-4279-B042-9C147B494F26}"/>
              </a:ext>
            </a:extLst>
          </p:cNvPr>
          <p:cNvCxnSpPr>
            <a:cxnSpLocks/>
            <a:stCxn id="183" idx="2"/>
            <a:endCxn id="72" idx="3"/>
          </p:cNvCxnSpPr>
          <p:nvPr/>
        </p:nvCxnSpPr>
        <p:spPr>
          <a:xfrm flipH="1">
            <a:off x="8976755" y="1409231"/>
            <a:ext cx="1057747" cy="40986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8327515" y="970539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9385263" y="1151900"/>
            <a:ext cx="183962" cy="33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FF7420C-42C5-4C6F-BA70-B4BCE9F5FCAA}"/>
              </a:ext>
            </a:extLst>
          </p:cNvPr>
          <p:cNvSpPr/>
          <p:nvPr/>
        </p:nvSpPr>
        <p:spPr>
          <a:xfrm>
            <a:off x="9230039" y="5811591"/>
            <a:ext cx="1490162" cy="379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88059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5440602" y="2930159"/>
            <a:ext cx="2106190" cy="5399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76203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461696" y="1481457"/>
            <a:ext cx="576226" cy="38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53898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461697" y="1297657"/>
            <a:ext cx="2385710" cy="5667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02755" y="1167177"/>
            <a:ext cx="83386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781" y="116717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308" y="176745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2200" y="238343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904" y="116717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619" y="203771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40916" y="2176466"/>
            <a:ext cx="293686" cy="1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14846" y="17596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609318" cy="46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28408" y="1943360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4570429" y="5088154"/>
            <a:ext cx="1182593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 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845380" y="3537977"/>
            <a:ext cx="1633587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61" idx="0"/>
            <a:endCxn id="3" idx="2"/>
          </p:cNvCxnSpPr>
          <p:nvPr/>
        </p:nvCxnSpPr>
        <p:spPr>
          <a:xfrm flipH="1" flipV="1">
            <a:off x="5461696" y="2705001"/>
            <a:ext cx="1032001" cy="2251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61" idx="0"/>
            <a:endCxn id="84" idx="2"/>
          </p:cNvCxnSpPr>
          <p:nvPr/>
        </p:nvCxnSpPr>
        <p:spPr>
          <a:xfrm flipV="1">
            <a:off x="6493697" y="2716900"/>
            <a:ext cx="1353710" cy="213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83EF642-32D8-4DB5-88B5-49CAFC8D25DF}"/>
              </a:ext>
            </a:extLst>
          </p:cNvPr>
          <p:cNvCxnSpPr>
            <a:cxnSpLocks/>
            <a:stCxn id="61" idx="2"/>
            <a:endCxn id="83" idx="3"/>
          </p:cNvCxnSpPr>
          <p:nvPr/>
        </p:nvCxnSpPr>
        <p:spPr>
          <a:xfrm flipH="1">
            <a:off x="4478967" y="3470065"/>
            <a:ext cx="2014730" cy="2690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61" idx="1"/>
          </p:cNvCxnSpPr>
          <p:nvPr/>
        </p:nvCxnSpPr>
        <p:spPr>
          <a:xfrm>
            <a:off x="3590894" y="2029861"/>
            <a:ext cx="1849708" cy="11702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61" idx="2"/>
          </p:cNvCxnSpPr>
          <p:nvPr/>
        </p:nvCxnSpPr>
        <p:spPr>
          <a:xfrm flipV="1">
            <a:off x="3830987" y="3470065"/>
            <a:ext cx="2662710" cy="10962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H="1" flipV="1">
            <a:off x="6493697" y="3470065"/>
            <a:ext cx="2660806" cy="1040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61" idx="3"/>
          </p:cNvCxnSpPr>
          <p:nvPr/>
        </p:nvCxnSpPr>
        <p:spPr>
          <a:xfrm flipH="1" flipV="1">
            <a:off x="7546792" y="3200112"/>
            <a:ext cx="1698763" cy="3082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BB9ABC-2E92-4132-B634-728183B866A6}"/>
              </a:ext>
            </a:extLst>
          </p:cNvPr>
          <p:cNvGrpSpPr/>
          <p:nvPr/>
        </p:nvGrpSpPr>
        <p:grpSpPr>
          <a:xfrm>
            <a:off x="698178" y="4465851"/>
            <a:ext cx="3872251" cy="1244605"/>
            <a:chOff x="137066" y="4524390"/>
            <a:chExt cx="38722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50846" y="5206641"/>
              <a:ext cx="47219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692662" y="519237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15533" y="519237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469640" y="4616442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37066" y="4524390"/>
              <a:ext cx="38722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15533" y="4617121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20863" y="4624840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Controller</a:t>
              </a:r>
              <a:endParaRPr lang="zh-CN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13755</TotalTime>
  <Words>1405</Words>
  <Application>Microsoft Office PowerPoint</Application>
  <PresentationFormat>宽屏</PresentationFormat>
  <Paragraphs>342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- show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1510</cp:revision>
  <dcterms:created xsi:type="dcterms:W3CDTF">2020-05-31T11:14:33Z</dcterms:created>
  <dcterms:modified xsi:type="dcterms:W3CDTF">2020-08-03T09:03:30Z</dcterms:modified>
</cp:coreProperties>
</file>