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8" r:id="rId4"/>
    <p:sldId id="263" r:id="rId5"/>
    <p:sldId id="259" r:id="rId6"/>
    <p:sldId id="270" r:id="rId7"/>
    <p:sldId id="260" r:id="rId8"/>
    <p:sldId id="271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03DC1-CD4C-45A1-887B-20BA7613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21695B-5AAE-4C93-8A5B-B418002A5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261088-1975-489F-8657-26F95F81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725D09-F770-48E5-BACD-D6F15AF8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64B336-201E-44CF-B868-7CFDD02D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48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7635F-0663-46C2-88C3-5AE44A29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2FAA1D-1E2F-492D-B9E3-0D8CD425F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3B5D3-D571-473D-A4A6-AAB144BD4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C30670-28CC-406D-B8A4-3FBEA0C8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751538-1371-4223-B418-89AA5913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93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B6E33A-22D5-4209-A686-C239FBB95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5D7B10-C753-4B78-8C5E-41BF120D5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90F03-CE13-453C-9C7E-E37E23BA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8783E7-6A0C-4ECB-9230-F2B4DDBF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CF7D78-777F-4A63-B84D-B44FBC3D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0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EFACF-31D0-41D5-8826-BCF6C762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11640-6463-49EF-B8C2-E0A39B7E4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3F8A6E-CBB6-4DD8-A432-4CAFBA79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8EC26F-1E48-41FF-84F3-C96EC889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EA5D11-26EC-46BD-8EA4-73F52ECB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76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D97DD-E200-411D-BDF0-EB3762DF2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CC5B48-B370-4CA0-863E-AEFD21EC0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BC88B-F629-4D95-AE3B-17068AC9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03DB8-429B-4772-918E-FD309B47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D7272-729B-4F8D-B859-509D06C0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6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756F8-EC43-49D4-A6CF-974DAC4E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9F5D1-36CC-427A-8966-17F7D1596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A010C7-717B-4616-BE23-BB2EAEA04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F8C88F-146F-449D-A28A-15A7BB8E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31C68A-E2A1-4A38-8A77-58363526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F25603-DBDA-4114-9DB6-19FCEBC3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5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AA75B-6DB4-46E8-86E0-44475607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5AA678-0B11-4AF2-A9DC-DA629D86A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2AA679-8529-453C-A6EC-86F21226C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E61401-B493-48CE-B777-6DAFA6852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E59E31-7359-4E47-9F4B-A387C7875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D1E6EA-2E8E-4B7D-AEF5-9C2E909D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E1F92C-71AF-4C28-BE07-0CF99521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2DF128-A15A-473F-97C8-5A75B51E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97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987F3-9014-4758-844B-A925FB5C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BC4700-D570-4120-953C-C5F14F69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A286A4-3F50-4B36-A66E-CFE595A4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1C667B-CEB4-4D8E-A4C4-8F8A3C01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96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4FE987-0FEE-4011-9401-5F328D4C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1CF092-1C51-498A-BBEB-927F41EE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BA2CF2-6DA5-4A2C-8EF0-21F4F823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32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5B9F2-52B8-49D2-9046-170C5B1B1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CC368-115F-4AC9-A1B2-A9C558105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78BE52-2581-4F4F-8503-4E3138D36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6C7606-3126-46A8-BD7A-7BB3614A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286746-5C3E-4754-AA42-DF790D20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E79ACC-7381-4977-A3EB-0A52F9B7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09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DEE3B-F866-4EC3-A9C7-74EBC8251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7CA376-6E4E-4F26-84DF-0BCEFB379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AC4CAA-C54E-43E0-83B8-3FE2403CC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35C826-9A36-4CA4-B82D-D7BCCE77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8AB409-543B-443B-9B00-9A113816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C7CC35-8082-4332-804F-416152E8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24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3F190B-3DBC-4272-9128-46B28E0D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CF021B-04EF-48AC-897B-6421601BE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CF8F1-88F2-4F91-899A-9B0C335D0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1D72C-B286-4D77-AB41-B65B0FF94B7D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B5DBD-E3F2-4E8D-A545-5ADBA6E48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9D9DE-7188-4E57-908C-2DFD67DE0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2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C134E-AEB1-4379-B42D-626212D4D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Measurement</a:t>
            </a:r>
            <a:br>
              <a:rPr lang="en-US" altLang="zh-CN" dirty="0"/>
            </a:br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1687DD64-FE15-4E2E-9168-13D4E56F6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44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A3525BF-268A-4D05-8A02-A9FF161EFE17}"/>
              </a:ext>
            </a:extLst>
          </p:cNvPr>
          <p:cNvSpPr/>
          <p:nvPr/>
        </p:nvSpPr>
        <p:spPr>
          <a:xfrm>
            <a:off x="844941" y="2661799"/>
            <a:ext cx="10644326" cy="3309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16F5A1A-1CEB-453C-8D7C-8F5E271DE018}"/>
              </a:ext>
            </a:extLst>
          </p:cNvPr>
          <p:cNvSpPr/>
          <p:nvPr/>
        </p:nvSpPr>
        <p:spPr>
          <a:xfrm>
            <a:off x="3440923" y="2755546"/>
            <a:ext cx="2104007" cy="64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DatabaseAgent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A8F9ED2-48C7-4D03-8685-6B3707C7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 Design - Measurement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7E3B1A-BCEC-400D-8768-39D704AC1A44}"/>
              </a:ext>
            </a:extLst>
          </p:cNvPr>
          <p:cNvSpPr/>
          <p:nvPr/>
        </p:nvSpPr>
        <p:spPr>
          <a:xfrm>
            <a:off x="3284738" y="5092375"/>
            <a:ext cx="7022237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MessageAgent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A10A7AEC-584A-46D6-9EDE-91A0F20485E9}"/>
              </a:ext>
            </a:extLst>
          </p:cNvPr>
          <p:cNvSpPr/>
          <p:nvPr/>
        </p:nvSpPr>
        <p:spPr>
          <a:xfrm rot="16200000">
            <a:off x="4567506" y="5784920"/>
            <a:ext cx="101811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F79D4A-2A6E-4EDD-B00D-239CFE8A00B6}"/>
              </a:ext>
            </a:extLst>
          </p:cNvPr>
          <p:cNvSpPr txBox="1"/>
          <p:nvPr/>
        </p:nvSpPr>
        <p:spPr>
          <a:xfrm>
            <a:off x="3919505" y="6064389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message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CF20E3-B2F6-4E20-A7B9-CF02C93B85DE}"/>
              </a:ext>
            </a:extLst>
          </p:cNvPr>
          <p:cNvSpPr/>
          <p:nvPr/>
        </p:nvSpPr>
        <p:spPr>
          <a:xfrm>
            <a:off x="3027285" y="3815310"/>
            <a:ext cx="6711519" cy="64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Message Processor</a:t>
            </a:r>
            <a:endParaRPr lang="zh-CN" altLang="en-US" dirty="0"/>
          </a:p>
        </p:txBody>
      </p:sp>
      <p:sp>
        <p:nvSpPr>
          <p:cNvPr id="61" name="箭头: 右 60">
            <a:extLst>
              <a:ext uri="{FF2B5EF4-FFF2-40B4-BE49-F238E27FC236}">
                <a16:creationId xmlns:a16="http://schemas.microsoft.com/office/drawing/2014/main" id="{47380E90-C425-47F7-95B1-D95382D0EC77}"/>
              </a:ext>
            </a:extLst>
          </p:cNvPr>
          <p:cNvSpPr/>
          <p:nvPr/>
        </p:nvSpPr>
        <p:spPr>
          <a:xfrm rot="16200000">
            <a:off x="4964926" y="4528575"/>
            <a:ext cx="52692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B7BB772-5635-464A-A38E-C073C8B27F01}"/>
              </a:ext>
            </a:extLst>
          </p:cNvPr>
          <p:cNvSpPr txBox="1"/>
          <p:nvPr/>
        </p:nvSpPr>
        <p:spPr>
          <a:xfrm>
            <a:off x="4150105" y="4538389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Servers info</a:t>
            </a:r>
            <a:endParaRPr lang="zh-CN" altLang="en-US" dirty="0"/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A7642AAF-E657-4949-AD41-78D67FAFF74B}"/>
              </a:ext>
            </a:extLst>
          </p:cNvPr>
          <p:cNvSpPr/>
          <p:nvPr/>
        </p:nvSpPr>
        <p:spPr>
          <a:xfrm rot="5400000">
            <a:off x="6831385" y="4513989"/>
            <a:ext cx="52692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DCDE1F7-E3BB-40AE-9EFC-6D9C49595689}"/>
              </a:ext>
            </a:extLst>
          </p:cNvPr>
          <p:cNvSpPr txBox="1"/>
          <p:nvPr/>
        </p:nvSpPr>
        <p:spPr>
          <a:xfrm>
            <a:off x="7169939" y="4549619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info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634E9A9-7DA6-4B65-BA44-FB937DE252CA}"/>
              </a:ext>
            </a:extLst>
          </p:cNvPr>
          <p:cNvSpPr txBox="1"/>
          <p:nvPr/>
        </p:nvSpPr>
        <p:spPr>
          <a:xfrm>
            <a:off x="1335896" y="4641172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Network topology info</a:t>
            </a:r>
            <a:endParaRPr lang="zh-CN" altLang="en-US" dirty="0"/>
          </a:p>
        </p:txBody>
      </p:sp>
      <p:sp>
        <p:nvSpPr>
          <p:cNvPr id="72" name="箭头: 右 71">
            <a:extLst>
              <a:ext uri="{FF2B5EF4-FFF2-40B4-BE49-F238E27FC236}">
                <a16:creationId xmlns:a16="http://schemas.microsoft.com/office/drawing/2014/main" id="{5BFB3C28-3619-4B04-A138-08C33AEA577A}"/>
              </a:ext>
            </a:extLst>
          </p:cNvPr>
          <p:cNvSpPr/>
          <p:nvPr/>
        </p:nvSpPr>
        <p:spPr>
          <a:xfrm rot="16200000">
            <a:off x="4076820" y="3330449"/>
            <a:ext cx="642069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2B8DD9E-9CAE-4093-ACC2-F4DF33D13AB3}"/>
              </a:ext>
            </a:extLst>
          </p:cNvPr>
          <p:cNvSpPr txBox="1"/>
          <p:nvPr/>
        </p:nvSpPr>
        <p:spPr>
          <a:xfrm>
            <a:off x="3195271" y="3414461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update</a:t>
            </a:r>
            <a:endParaRPr lang="zh-CN" altLang="en-US" dirty="0"/>
          </a:p>
        </p:txBody>
      </p:sp>
      <p:sp>
        <p:nvSpPr>
          <p:cNvPr id="74" name="圆柱体 73">
            <a:extLst>
              <a:ext uri="{FF2B5EF4-FFF2-40B4-BE49-F238E27FC236}">
                <a16:creationId xmlns:a16="http://schemas.microsoft.com/office/drawing/2014/main" id="{600A91C4-2722-4365-B1EE-F455F0A7093D}"/>
              </a:ext>
            </a:extLst>
          </p:cNvPr>
          <p:cNvSpPr/>
          <p:nvPr/>
        </p:nvSpPr>
        <p:spPr>
          <a:xfrm>
            <a:off x="3550823" y="1452159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Topology &amp; SFC</a:t>
            </a:r>
            <a:endParaRPr lang="zh-CN" altLang="en-US" dirty="0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09914B4E-9D73-4586-9EC0-1C88F2414974}"/>
              </a:ext>
            </a:extLst>
          </p:cNvPr>
          <p:cNvSpPr/>
          <p:nvPr/>
        </p:nvSpPr>
        <p:spPr>
          <a:xfrm rot="16200000">
            <a:off x="4082824" y="2198501"/>
            <a:ext cx="63006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箭头: 右 76">
            <a:extLst>
              <a:ext uri="{FF2B5EF4-FFF2-40B4-BE49-F238E27FC236}">
                <a16:creationId xmlns:a16="http://schemas.microsoft.com/office/drawing/2014/main" id="{744D6817-FB22-4A5A-8A27-847C814098B0}"/>
              </a:ext>
            </a:extLst>
          </p:cNvPr>
          <p:cNvSpPr/>
          <p:nvPr/>
        </p:nvSpPr>
        <p:spPr>
          <a:xfrm rot="5400000">
            <a:off x="5724562" y="5823044"/>
            <a:ext cx="101811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3165F47-6A5A-4FC9-BA48-A2F459F09B74}"/>
              </a:ext>
            </a:extLst>
          </p:cNvPr>
          <p:cNvSpPr txBox="1"/>
          <p:nvPr/>
        </p:nvSpPr>
        <p:spPr>
          <a:xfrm>
            <a:off x="6334453" y="604353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command</a:t>
            </a:r>
            <a:endParaRPr lang="zh-CN" altLang="en-US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0CF397CC-F5B0-4E6E-9AA2-4310C59A6EE3}"/>
              </a:ext>
            </a:extLst>
          </p:cNvPr>
          <p:cNvSpPr/>
          <p:nvPr/>
        </p:nvSpPr>
        <p:spPr>
          <a:xfrm rot="16200000">
            <a:off x="3617241" y="4525616"/>
            <a:ext cx="52692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C4262FA3-8FA6-4F77-83C0-ED8CC1168218}"/>
              </a:ext>
            </a:extLst>
          </p:cNvPr>
          <p:cNvSpPr/>
          <p:nvPr/>
        </p:nvSpPr>
        <p:spPr>
          <a:xfrm rot="5400000">
            <a:off x="8502845" y="4560357"/>
            <a:ext cx="52692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BFE0DEC-CA80-41BD-8C43-6CFE78AA95DB}"/>
              </a:ext>
            </a:extLst>
          </p:cNvPr>
          <p:cNvSpPr txBox="1"/>
          <p:nvPr/>
        </p:nvSpPr>
        <p:spPr>
          <a:xfrm>
            <a:off x="9001564" y="456885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Alert</a:t>
            </a:r>
            <a:endParaRPr lang="zh-CN" altLang="en-US" dirty="0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BD3F8C36-A89A-4120-A472-C31B587F6283}"/>
              </a:ext>
            </a:extLst>
          </p:cNvPr>
          <p:cNvSpPr/>
          <p:nvPr/>
        </p:nvSpPr>
        <p:spPr>
          <a:xfrm rot="16200000">
            <a:off x="6306557" y="4528575"/>
            <a:ext cx="52692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5B7BB6E-2A87-4212-8F56-984344233B98}"/>
              </a:ext>
            </a:extLst>
          </p:cNvPr>
          <p:cNvSpPr txBox="1"/>
          <p:nvPr/>
        </p:nvSpPr>
        <p:spPr>
          <a:xfrm>
            <a:off x="5491736" y="4538389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VNF info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693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8D2B4-C58B-4077-A65C-3D6292AF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Measurement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53EEA4-8C0F-4EE1-9DD2-89324A8E7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Collect topology and servers’ information</a:t>
            </a:r>
          </a:p>
          <a:p>
            <a:pPr lvl="1"/>
            <a:r>
              <a:rPr lang="en-US" altLang="zh-CN" dirty="0"/>
              <a:t>Ryu sends:</a:t>
            </a:r>
          </a:p>
          <a:p>
            <a:pPr lvl="2"/>
            <a:r>
              <a:rPr lang="en-US" altLang="zh-CN" dirty="0"/>
              <a:t>switch. </a:t>
            </a:r>
            <a:r>
              <a:rPr lang="en-US" altLang="zh-CN" dirty="0" err="1"/>
              <a:t>yaml</a:t>
            </a:r>
            <a:endParaRPr lang="en-US" altLang="zh-CN" dirty="0"/>
          </a:p>
          <a:p>
            <a:pPr lvl="2"/>
            <a:r>
              <a:rPr lang="en-US" altLang="zh-CN" dirty="0" err="1"/>
              <a:t>defaultDCNGateways</a:t>
            </a:r>
            <a:endParaRPr lang="en-US" altLang="zh-CN" dirty="0"/>
          </a:p>
          <a:p>
            <a:pPr lvl="2"/>
            <a:r>
              <a:rPr lang="en-US" altLang="zh-CN" dirty="0"/>
              <a:t>topology:</a:t>
            </a:r>
          </a:p>
          <a:p>
            <a:pPr lvl="3"/>
            <a:r>
              <a:rPr lang="en-US" altLang="zh-CN" dirty="0"/>
              <a:t>Switches, links</a:t>
            </a:r>
          </a:p>
          <a:p>
            <a:pPr lvl="1"/>
            <a:r>
              <a:rPr lang="en-US" altLang="zh-CN" dirty="0" err="1"/>
              <a:t>ServerManager</a:t>
            </a:r>
            <a:r>
              <a:rPr lang="en-US" altLang="zh-CN" dirty="0"/>
              <a:t> sends:</a:t>
            </a:r>
          </a:p>
          <a:p>
            <a:pPr lvl="2"/>
            <a:r>
              <a:rPr lang="en-US" altLang="zh-CN" dirty="0"/>
              <a:t>Server sets</a:t>
            </a:r>
          </a:p>
          <a:p>
            <a:pPr lvl="3"/>
            <a:r>
              <a:rPr lang="en-US" altLang="zh-CN" dirty="0"/>
              <a:t>Server(interfaces, resource)</a:t>
            </a:r>
          </a:p>
        </p:txBody>
      </p:sp>
    </p:spTree>
    <p:extLst>
      <p:ext uri="{BB962C8B-B14F-4D97-AF65-F5344CB8AC3E}">
        <p14:creationId xmlns:p14="http://schemas.microsoft.com/office/powerpoint/2010/main" val="97358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D0588-A25E-4E6A-8744-62CAB06A8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Measurement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CBE3FF-E5BA-499A-A395-067F736DD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Detect topology and server’s change</a:t>
            </a:r>
          </a:p>
          <a:p>
            <a:pPr lvl="1"/>
            <a:r>
              <a:rPr lang="en-US" altLang="zh-CN" dirty="0" err="1"/>
              <a:t>cacheSwitches</a:t>
            </a:r>
            <a:endParaRPr lang="en-US" altLang="zh-CN" dirty="0"/>
          </a:p>
          <a:p>
            <a:pPr lvl="1"/>
            <a:r>
              <a:rPr lang="en-US" altLang="zh-CN" dirty="0" err="1"/>
              <a:t>cacheDefaultDCNGateway</a:t>
            </a:r>
            <a:endParaRPr lang="en-US" altLang="zh-CN" dirty="0"/>
          </a:p>
          <a:p>
            <a:pPr lvl="1"/>
            <a:r>
              <a:rPr lang="en-US" altLang="zh-CN" dirty="0" err="1"/>
              <a:t>cacheLinks</a:t>
            </a:r>
            <a:endParaRPr lang="en-US" altLang="zh-CN" dirty="0"/>
          </a:p>
          <a:p>
            <a:pPr lvl="1"/>
            <a:r>
              <a:rPr lang="en-US" altLang="zh-CN" dirty="0" err="1"/>
              <a:t>cacheServerSet</a:t>
            </a:r>
            <a:endParaRPr lang="en-US" altLang="zh-CN" dirty="0"/>
          </a:p>
          <a:p>
            <a:r>
              <a:rPr lang="en-US" altLang="zh-CN" dirty="0"/>
              <a:t>Send alert to Adaptive </a:t>
            </a:r>
          </a:p>
          <a:p>
            <a:pPr lvl="1"/>
            <a:r>
              <a:rPr lang="en-US" altLang="zh-CN" dirty="0" err="1"/>
              <a:t>addSwtich</a:t>
            </a:r>
            <a:r>
              <a:rPr lang="en-US" altLang="zh-CN" dirty="0"/>
              <a:t>, </a:t>
            </a:r>
            <a:r>
              <a:rPr lang="en-US" altLang="zh-CN" dirty="0" err="1"/>
              <a:t>delSwitch</a:t>
            </a:r>
            <a:endParaRPr lang="en-US" altLang="zh-CN" dirty="0"/>
          </a:p>
          <a:p>
            <a:pPr lvl="1"/>
            <a:r>
              <a:rPr lang="en-US" altLang="zh-CN" dirty="0" err="1"/>
              <a:t>addGateway</a:t>
            </a:r>
            <a:r>
              <a:rPr lang="en-US" altLang="zh-CN" dirty="0"/>
              <a:t>, </a:t>
            </a:r>
            <a:r>
              <a:rPr lang="en-US" altLang="zh-CN" dirty="0" err="1"/>
              <a:t>delGateway</a:t>
            </a:r>
            <a:r>
              <a:rPr lang="en-US" altLang="zh-CN" dirty="0"/>
              <a:t>, </a:t>
            </a:r>
            <a:r>
              <a:rPr lang="en-US" altLang="zh-CN" dirty="0" err="1"/>
              <a:t>updateGateway</a:t>
            </a:r>
            <a:endParaRPr lang="en-US" altLang="zh-CN" dirty="0"/>
          </a:p>
          <a:p>
            <a:pPr lvl="1"/>
            <a:r>
              <a:rPr lang="en-US" altLang="zh-CN" dirty="0" err="1"/>
              <a:t>addLink</a:t>
            </a:r>
            <a:r>
              <a:rPr lang="en-US" altLang="zh-CN" dirty="0"/>
              <a:t>, </a:t>
            </a:r>
            <a:r>
              <a:rPr lang="en-US" altLang="zh-CN" dirty="0" err="1"/>
              <a:t>deLink</a:t>
            </a:r>
            <a:endParaRPr lang="en-US" altLang="zh-CN" dirty="0"/>
          </a:p>
          <a:p>
            <a:pPr lvl="1"/>
            <a:r>
              <a:rPr lang="en-US" altLang="zh-CN" dirty="0" err="1"/>
              <a:t>addServer</a:t>
            </a:r>
            <a:r>
              <a:rPr lang="en-US" altLang="zh-CN" dirty="0"/>
              <a:t>, </a:t>
            </a:r>
            <a:r>
              <a:rPr lang="en-US" altLang="zh-CN" dirty="0" err="1"/>
              <a:t>delServer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4271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56E8E-3446-47CD-829E-615BE69A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Measurement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4A7FB-68CA-49F4-8D96-EE046EE1D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Store the topology and server information in </a:t>
            </a:r>
            <a:r>
              <a:rPr lang="en-US" altLang="zh-CN" dirty="0" err="1"/>
              <a:t>sql</a:t>
            </a:r>
            <a:endParaRPr lang="en-US" altLang="zh-CN" dirty="0"/>
          </a:p>
          <a:p>
            <a:r>
              <a:rPr lang="en-US" altLang="zh-CN" dirty="0"/>
              <a:t>Support 10000 switches and 10000 servers</a:t>
            </a:r>
          </a:p>
          <a:p>
            <a:pPr lvl="1"/>
            <a:r>
              <a:rPr lang="en-US" altLang="zh-CN" dirty="0"/>
              <a:t>Switch id range: 1-10000</a:t>
            </a:r>
          </a:p>
          <a:p>
            <a:pPr lvl="1"/>
            <a:r>
              <a:rPr lang="en-US" altLang="zh-CN" dirty="0"/>
              <a:t>Server id range: 10001-20000</a:t>
            </a:r>
          </a:p>
          <a:p>
            <a:r>
              <a:rPr lang="en-US" altLang="zh-CN" dirty="0"/>
              <a:t>SQL:</a:t>
            </a:r>
          </a:p>
          <a:p>
            <a:pPr lvl="1"/>
            <a:r>
              <a:rPr lang="en-US" altLang="zh-CN" dirty="0"/>
              <a:t>Switch Table</a:t>
            </a:r>
          </a:p>
          <a:p>
            <a:pPr lvl="2"/>
            <a:r>
              <a:rPr lang="en-US" altLang="zh-CN" dirty="0"/>
              <a:t>switch id, switch type</a:t>
            </a:r>
          </a:p>
          <a:p>
            <a:pPr lvl="1"/>
            <a:r>
              <a:rPr lang="en-US" altLang="zh-CN" dirty="0"/>
              <a:t>Default DCN Gateway Table</a:t>
            </a:r>
          </a:p>
          <a:p>
            <a:pPr lvl="2"/>
            <a:r>
              <a:rPr lang="en-US" altLang="zh-CN" dirty="0"/>
              <a:t>Switch id, switch type</a:t>
            </a:r>
          </a:p>
          <a:p>
            <a:pPr lvl="1"/>
            <a:r>
              <a:rPr lang="en-US" altLang="zh-CN" dirty="0"/>
              <a:t>Server Table </a:t>
            </a:r>
          </a:p>
          <a:p>
            <a:pPr lvl="2"/>
            <a:r>
              <a:rPr lang="en-US" altLang="zh-CN" dirty="0"/>
              <a:t>Server id, server control </a:t>
            </a:r>
            <a:r>
              <a:rPr lang="en-US" altLang="zh-CN" dirty="0" err="1"/>
              <a:t>nic</a:t>
            </a:r>
            <a:r>
              <a:rPr lang="en-US" altLang="zh-CN" dirty="0"/>
              <a:t> mac, server type, ava </a:t>
            </a:r>
            <a:r>
              <a:rPr lang="en-US" altLang="zh-CN" dirty="0" err="1"/>
              <a:t>cpu</a:t>
            </a:r>
            <a:r>
              <a:rPr lang="en-US" altLang="zh-CN" dirty="0"/>
              <a:t>, ava mem</a:t>
            </a:r>
          </a:p>
          <a:p>
            <a:pPr lvl="1"/>
            <a:r>
              <a:rPr lang="en-US" altLang="zh-CN" dirty="0"/>
              <a:t>Edge Table</a:t>
            </a:r>
          </a:p>
          <a:p>
            <a:pPr lvl="2"/>
            <a:r>
              <a:rPr lang="en-US" altLang="zh-CN" dirty="0" err="1"/>
              <a:t>Src</a:t>
            </a:r>
            <a:r>
              <a:rPr lang="en-US" altLang="zh-CN" dirty="0"/>
              <a:t> id, </a:t>
            </a:r>
            <a:r>
              <a:rPr lang="en-US" altLang="zh-CN" dirty="0" err="1"/>
              <a:t>dst</a:t>
            </a:r>
            <a:r>
              <a:rPr lang="en-US" altLang="zh-CN" dirty="0"/>
              <a:t> id</a:t>
            </a:r>
          </a:p>
        </p:txBody>
      </p:sp>
    </p:spTree>
    <p:extLst>
      <p:ext uri="{BB962C8B-B14F-4D97-AF65-F5344CB8AC3E}">
        <p14:creationId xmlns:p14="http://schemas.microsoft.com/office/powerpoint/2010/main" val="259260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8D2B4-C58B-4077-A65C-3D6292AF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Measurement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53EEA4-8C0F-4EE1-9DD2-89324A8E7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Collect VNF’s</a:t>
            </a:r>
            <a:r>
              <a:rPr lang="zh-CN" altLang="en-US" dirty="0"/>
              <a:t> </a:t>
            </a:r>
            <a:r>
              <a:rPr lang="en-US" altLang="zh-CN" dirty="0"/>
              <a:t>SLO</a:t>
            </a:r>
          </a:p>
          <a:p>
            <a:pPr lvl="1"/>
            <a:r>
              <a:rPr lang="en-US" altLang="zh-CN" dirty="0" err="1"/>
              <a:t>inputPacketAmount</a:t>
            </a:r>
            <a:r>
              <a:rPr lang="en-US" altLang="zh-CN" dirty="0"/>
              <a:t>: enqueued</a:t>
            </a:r>
          </a:p>
          <a:p>
            <a:pPr lvl="1"/>
            <a:r>
              <a:rPr lang="en-US" altLang="zh-CN" dirty="0" err="1"/>
              <a:t>inputPacketRate</a:t>
            </a:r>
            <a:r>
              <a:rPr lang="en-US" altLang="zh-CN" dirty="0"/>
              <a:t>: enqueued[t1]-enqueued[t2]</a:t>
            </a:r>
          </a:p>
          <a:p>
            <a:pPr lvl="1"/>
            <a:r>
              <a:rPr lang="en-US" altLang="zh-CN" dirty="0" err="1"/>
              <a:t>ProcessRate</a:t>
            </a:r>
            <a:r>
              <a:rPr lang="en-US" altLang="zh-CN" dirty="0"/>
              <a:t>: dequeued[t1]-dequeued[t2]</a:t>
            </a:r>
          </a:p>
          <a:p>
            <a:pPr lvl="1"/>
            <a:r>
              <a:rPr lang="en-US" altLang="zh-CN" dirty="0" err="1"/>
              <a:t>dropRate</a:t>
            </a:r>
            <a:r>
              <a:rPr lang="en-US" altLang="zh-CN" dirty="0"/>
              <a:t>: </a:t>
            </a:r>
            <a:r>
              <a:rPr lang="en-US" altLang="zh-CN" dirty="0" err="1"/>
              <a:t>Throughtput</a:t>
            </a:r>
            <a:r>
              <a:rPr lang="en-US" altLang="zh-CN" dirty="0"/>
              <a:t>/</a:t>
            </a:r>
            <a:r>
              <a:rPr lang="en-US" altLang="zh-CN" dirty="0" err="1"/>
              <a:t>inputTrafficRate</a:t>
            </a:r>
            <a:endParaRPr lang="en-US" altLang="zh-CN" dirty="0"/>
          </a:p>
          <a:p>
            <a:pPr lvl="1"/>
            <a:r>
              <a:rPr lang="en-US" altLang="zh-CN" dirty="0" err="1"/>
              <a:t>inputTrafficRate</a:t>
            </a:r>
            <a:r>
              <a:rPr lang="en-US" altLang="zh-CN" dirty="0"/>
              <a:t>: </a:t>
            </a:r>
            <a:r>
              <a:rPr lang="en-US" altLang="zh-CN" dirty="0" err="1">
                <a:solidFill>
                  <a:srgbClr val="FF0000"/>
                </a:solidFill>
              </a:rPr>
              <a:t>gRPC-GetPortStats</a:t>
            </a:r>
            <a:r>
              <a:rPr lang="en-US" altLang="zh-CN" dirty="0">
                <a:solidFill>
                  <a:srgbClr val="FF0000"/>
                </a:solidFill>
              </a:rPr>
              <a:t> [need test]</a:t>
            </a: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Collect SFC’s SLO</a:t>
            </a:r>
          </a:p>
          <a:p>
            <a:pPr lvl="1"/>
            <a:r>
              <a:rPr lang="en-US" altLang="zh-CN" dirty="0"/>
              <a:t>Throughput: minimum among VNFs</a:t>
            </a:r>
          </a:p>
          <a:p>
            <a:pPr lvl="1"/>
            <a:r>
              <a:rPr lang="en-US" altLang="zh-CN" dirty="0" err="1"/>
              <a:t>DropRate</a:t>
            </a:r>
            <a:r>
              <a:rPr lang="en-US" altLang="zh-CN" dirty="0"/>
              <a:t>: calculate drop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VNFs</a:t>
            </a:r>
          </a:p>
          <a:p>
            <a:pPr lvl="1"/>
            <a:r>
              <a:rPr lang="en-US" altLang="zh-CN" dirty="0"/>
              <a:t>Latency: measurement server (classifier) ping</a:t>
            </a:r>
          </a:p>
          <a:p>
            <a:pPr lvl="1"/>
            <a:r>
              <a:rPr lang="en-US" altLang="zh-CN" dirty="0"/>
              <a:t>Availability: measurement server calculate availability using ping history</a:t>
            </a:r>
          </a:p>
        </p:txBody>
      </p:sp>
    </p:spTree>
    <p:extLst>
      <p:ext uri="{BB962C8B-B14F-4D97-AF65-F5344CB8AC3E}">
        <p14:creationId xmlns:p14="http://schemas.microsoft.com/office/powerpoint/2010/main" val="358168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89F9A-CA46-422D-8DDC-875C7511A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Measurement-</a:t>
            </a:r>
            <a:r>
              <a:rPr lang="en-US" altLang="zh-CN" dirty="0" err="1"/>
              <a:t>ServerManager</a:t>
            </a:r>
            <a:r>
              <a:rPr lang="en-US" altLang="zh-CN" dirty="0"/>
              <a:t> Interface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697759-BC66-4435-94EF-A644C1028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Measurement  Sender: </a:t>
            </a:r>
          </a:p>
          <a:p>
            <a:pPr lvl="1"/>
            <a:r>
              <a:rPr lang="en-US" altLang="zh-CN" dirty="0"/>
              <a:t>Send </a:t>
            </a:r>
            <a:r>
              <a:rPr lang="en-US" altLang="zh-CN" dirty="0" err="1"/>
              <a:t>msg.getMessageType</a:t>
            </a:r>
            <a:r>
              <a:rPr lang="en-US" altLang="zh-CN" dirty="0"/>
              <a:t>() == MSG_TYPE_GETSERVER to SERVER_MANAGER_QUEUE</a:t>
            </a:r>
          </a:p>
          <a:p>
            <a:r>
              <a:rPr lang="en-US" altLang="zh-CN" dirty="0" err="1"/>
              <a:t>ServerManager</a:t>
            </a:r>
            <a:r>
              <a:rPr lang="en-US" altLang="zh-CN" dirty="0"/>
              <a:t> </a:t>
            </a:r>
            <a:r>
              <a:rPr lang="en-US" altLang="zh-CN" dirty="0" err="1"/>
              <a:t>Reciever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Receive </a:t>
            </a:r>
            <a:r>
              <a:rPr lang="en-US" altLang="zh-CN" dirty="0" err="1"/>
              <a:t>msg.getMessageType</a:t>
            </a:r>
            <a:r>
              <a:rPr lang="en-US" altLang="zh-CN" dirty="0"/>
              <a:t>() == MSG_TYPE_GETSERVER</a:t>
            </a:r>
          </a:p>
          <a:p>
            <a:r>
              <a:rPr lang="en-US" altLang="zh-CN" dirty="0" err="1"/>
              <a:t>ServerManager</a:t>
            </a:r>
            <a:r>
              <a:rPr lang="en-US" altLang="zh-CN" dirty="0"/>
              <a:t> Sender: </a:t>
            </a:r>
          </a:p>
          <a:p>
            <a:pPr lvl="1"/>
            <a:r>
              <a:rPr lang="en-US" altLang="zh-CN" dirty="0"/>
              <a:t>Send </a:t>
            </a:r>
            <a:r>
              <a:rPr lang="en-US" altLang="zh-CN" dirty="0" err="1"/>
              <a:t>self.serverSet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MEASUREMENT_QUEUE</a:t>
            </a:r>
          </a:p>
          <a:p>
            <a:r>
              <a:rPr lang="en-US" altLang="zh-CN" dirty="0"/>
              <a:t>Measurement  </a:t>
            </a:r>
            <a:r>
              <a:rPr lang="en-US" altLang="zh-CN" dirty="0" err="1"/>
              <a:t>Reciever</a:t>
            </a:r>
            <a:r>
              <a:rPr lang="en-US" altLang="zh-CN" dirty="0"/>
              <a:t> : </a:t>
            </a:r>
          </a:p>
          <a:p>
            <a:pPr lvl="1"/>
            <a:r>
              <a:rPr lang="en-US" altLang="zh-CN" dirty="0"/>
              <a:t>Receive </a:t>
            </a:r>
            <a:r>
              <a:rPr lang="en-US" altLang="zh-CN" dirty="0" err="1"/>
              <a:t>msg.getMessageType</a:t>
            </a:r>
            <a:r>
              <a:rPr lang="en-US" altLang="zh-CN" dirty="0"/>
              <a:t>() == MSG_TYPE_GETSERVER_REPLY</a:t>
            </a:r>
          </a:p>
        </p:txBody>
      </p:sp>
    </p:spTree>
    <p:extLst>
      <p:ext uri="{BB962C8B-B14F-4D97-AF65-F5344CB8AC3E}">
        <p14:creationId xmlns:p14="http://schemas.microsoft.com/office/powerpoint/2010/main" val="55292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89F9A-CA46-422D-8DDC-875C7511A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Measurement-</a:t>
            </a:r>
            <a:r>
              <a:rPr lang="en-US" altLang="zh-CN" dirty="0" err="1"/>
              <a:t>bessController</a:t>
            </a:r>
            <a:r>
              <a:rPr lang="en-US" altLang="zh-CN" dirty="0"/>
              <a:t> Interface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697759-BC66-4435-94EF-A644C1028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Measurement  Sender: </a:t>
            </a:r>
          </a:p>
          <a:p>
            <a:pPr lvl="1"/>
            <a:r>
              <a:rPr lang="en-US" altLang="zh-CN" dirty="0"/>
              <a:t>Send </a:t>
            </a:r>
            <a:r>
              <a:rPr lang="en-US" altLang="zh-CN" dirty="0" err="1"/>
              <a:t>msg.getMessageType</a:t>
            </a:r>
            <a:r>
              <a:rPr lang="en-US" altLang="zh-CN" dirty="0"/>
              <a:t>() == MSG_TYPE_GETTRAFFIC to BESS_CONTROLLER_QUEUE</a:t>
            </a:r>
          </a:p>
          <a:p>
            <a:r>
              <a:rPr lang="en-US" altLang="zh-CN" dirty="0"/>
              <a:t>BESS Controller </a:t>
            </a:r>
            <a:r>
              <a:rPr lang="en-US" altLang="zh-CN" dirty="0" err="1"/>
              <a:t>Reciever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Receive </a:t>
            </a:r>
            <a:r>
              <a:rPr lang="en-US" altLang="zh-CN" dirty="0" err="1"/>
              <a:t>msg.getMessageType</a:t>
            </a:r>
            <a:r>
              <a:rPr lang="en-US" altLang="zh-CN" dirty="0"/>
              <a:t>() == MSG_TYPE_ GETTRAFFIC</a:t>
            </a:r>
          </a:p>
          <a:p>
            <a:r>
              <a:rPr lang="en-US" altLang="zh-CN" dirty="0"/>
              <a:t>BESS Controller Sender: </a:t>
            </a:r>
          </a:p>
          <a:p>
            <a:pPr lvl="1"/>
            <a:r>
              <a:rPr lang="en-US" altLang="zh-CN" dirty="0"/>
              <a:t>Send </a:t>
            </a:r>
            <a:r>
              <a:rPr lang="en-US" altLang="zh-CN" dirty="0" err="1"/>
              <a:t>self.vnfQueueSet</a:t>
            </a:r>
            <a:r>
              <a:rPr lang="en-US" altLang="zh-CN" dirty="0"/>
              <a:t> to</a:t>
            </a:r>
            <a:r>
              <a:rPr lang="zh-CN" altLang="en-US" dirty="0"/>
              <a:t> </a:t>
            </a:r>
            <a:r>
              <a:rPr lang="en-US" altLang="zh-CN" dirty="0"/>
              <a:t>MEASUREMENT_QUEUE</a:t>
            </a:r>
          </a:p>
          <a:p>
            <a:r>
              <a:rPr lang="en-US" altLang="zh-CN" dirty="0"/>
              <a:t>Measurement  </a:t>
            </a:r>
            <a:r>
              <a:rPr lang="en-US" altLang="zh-CN" dirty="0" err="1"/>
              <a:t>Reciever</a:t>
            </a:r>
            <a:r>
              <a:rPr lang="en-US" altLang="zh-CN" dirty="0"/>
              <a:t> : </a:t>
            </a:r>
          </a:p>
          <a:p>
            <a:pPr lvl="1"/>
            <a:r>
              <a:rPr lang="en-US" altLang="zh-CN" dirty="0"/>
              <a:t>Receive </a:t>
            </a:r>
            <a:r>
              <a:rPr lang="en-US" altLang="zh-CN" dirty="0" err="1"/>
              <a:t>msg.getMessageType</a:t>
            </a:r>
            <a:r>
              <a:rPr lang="en-US" altLang="zh-CN" dirty="0"/>
              <a:t>() == MSG_TYPE_GETTRAFFIC_REPLY</a:t>
            </a:r>
          </a:p>
        </p:txBody>
      </p:sp>
    </p:spTree>
    <p:extLst>
      <p:ext uri="{BB962C8B-B14F-4D97-AF65-F5344CB8AC3E}">
        <p14:creationId xmlns:p14="http://schemas.microsoft.com/office/powerpoint/2010/main" val="602445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AFB3F-1FD7-4555-A20D-E1F34A7CF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Measurement-Ryu Interface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6D2A3-BA2D-4C39-A433-C8EAC77B0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Measurement  Sender: </a:t>
            </a:r>
          </a:p>
          <a:p>
            <a:pPr lvl="1"/>
            <a:r>
              <a:rPr lang="en-US" altLang="zh-CN" dirty="0"/>
              <a:t>Send </a:t>
            </a:r>
            <a:r>
              <a:rPr lang="en-US" altLang="zh-CN" dirty="0" err="1"/>
              <a:t>msg.getMessageType</a:t>
            </a:r>
            <a:r>
              <a:rPr lang="en-US" altLang="zh-CN" dirty="0"/>
              <a:t>() == MSG_TYPE_GETTOPO to RYU_QUEUE</a:t>
            </a:r>
          </a:p>
          <a:p>
            <a:r>
              <a:rPr lang="en-US" altLang="zh-CN" dirty="0"/>
              <a:t>RYU Receiver:</a:t>
            </a:r>
          </a:p>
          <a:p>
            <a:pPr lvl="1"/>
            <a:r>
              <a:rPr lang="en-US" altLang="zh-CN" dirty="0"/>
              <a:t>Receive </a:t>
            </a:r>
            <a:r>
              <a:rPr lang="en-US" altLang="zh-CN" dirty="0" err="1"/>
              <a:t>msg.getMessageType</a:t>
            </a:r>
            <a:r>
              <a:rPr lang="en-US" altLang="zh-CN" dirty="0"/>
              <a:t>() == MSG_TYPE_GETTOPO</a:t>
            </a:r>
          </a:p>
          <a:p>
            <a:r>
              <a:rPr lang="en-US" altLang="zh-CN" dirty="0"/>
              <a:t>RYU Sender: </a:t>
            </a:r>
          </a:p>
          <a:p>
            <a:pPr lvl="1"/>
            <a:r>
              <a:rPr lang="en-US" altLang="zh-CN" dirty="0"/>
              <a:t>Send </a:t>
            </a:r>
            <a:r>
              <a:rPr lang="en-US" altLang="zh-CN" dirty="0" err="1"/>
              <a:t>self.defaultDCNGateway</a:t>
            </a:r>
            <a:r>
              <a:rPr lang="en-US" altLang="zh-CN" dirty="0"/>
              <a:t>, </a:t>
            </a:r>
            <a:r>
              <a:rPr lang="en-US" altLang="zh-CN" dirty="0" err="1"/>
              <a:t>self.topocollector.switches</a:t>
            </a:r>
            <a:r>
              <a:rPr lang="en-US" altLang="zh-CN" dirty="0"/>
              <a:t> and </a:t>
            </a:r>
            <a:r>
              <a:rPr lang="en-US" altLang="zh-CN" dirty="0" err="1"/>
              <a:t>self.topocollector.links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MEASUREMENT_QUEUE</a:t>
            </a:r>
          </a:p>
          <a:p>
            <a:r>
              <a:rPr lang="en-US" altLang="zh-CN" dirty="0"/>
              <a:t>Measurement  Receiver: </a:t>
            </a:r>
          </a:p>
          <a:p>
            <a:pPr lvl="1"/>
            <a:r>
              <a:rPr lang="en-US" altLang="zh-CN" dirty="0"/>
              <a:t>Receive </a:t>
            </a:r>
            <a:r>
              <a:rPr lang="en-US" altLang="zh-CN" dirty="0" err="1"/>
              <a:t>msg.getMessageType</a:t>
            </a:r>
            <a:r>
              <a:rPr lang="en-US" altLang="zh-CN" dirty="0"/>
              <a:t>() == MSG_TYPE_GETTOPO_REPLY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188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427</Words>
  <Application>Microsoft Office PowerPoint</Application>
  <PresentationFormat>宽屏</PresentationFormat>
  <Paragraphs>89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Measurement Design</vt:lpstr>
      <vt:lpstr>SAM Design - Measurement</vt:lpstr>
      <vt:lpstr>Measurement </vt:lpstr>
      <vt:lpstr>Measurement </vt:lpstr>
      <vt:lpstr>Measurement </vt:lpstr>
      <vt:lpstr>Measurement </vt:lpstr>
      <vt:lpstr>Measurement-ServerManager Interface</vt:lpstr>
      <vt:lpstr>Measurement-bessController Interface</vt:lpstr>
      <vt:lpstr>Measurement-Ryu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SelfAdaptiveMano Middle Level Desgin</dc:title>
  <dc:creator>Chen Mike</dc:creator>
  <cp:lastModifiedBy>Chen Mike</cp:lastModifiedBy>
  <cp:revision>343</cp:revision>
  <dcterms:created xsi:type="dcterms:W3CDTF">2020-07-15T05:42:45Z</dcterms:created>
  <dcterms:modified xsi:type="dcterms:W3CDTF">2020-07-20T05:01:48Z</dcterms:modified>
</cp:coreProperties>
</file>