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0506B-9B3E-479F-B42A-5F0F83CDA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B1E2EF-9B8C-40C4-8451-541840716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9370C-AB41-44C5-A06E-A3D9FCE6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4238E-ADEF-4DA3-8B47-60A65AA0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9D9BB-45E3-44A6-8D4D-EB498AD3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0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FC60C-1C49-4FE6-AEE0-B0364ECD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3AC8C9-A0AA-4715-8A2D-0EDC30DBE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78BB2-EB86-4526-9FFC-08774E86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3B30A-4F7A-4743-BA8A-988FF876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58A32-B2FB-4DFD-BFF6-C9537A27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A14E67-A36D-4ACC-8FC2-D834017DE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01C455-4756-4311-A93D-1380AD15D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0569E-F8AA-4F70-8BF4-402741A5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4701E-7FF1-4297-AFF1-AE892FBC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D05F7-AC94-4652-B30E-277B568C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854C8-1CC1-42CE-9A27-095D8A26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BAD7-CAED-42CD-80EF-2511E86B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05A6C-8633-40F8-8DC9-65F2771B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10334-DE5D-4E7F-81F1-13A57E1B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CBA77-BDC9-4B96-81BC-7D075421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3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714FB-70B4-4C37-A2E2-D06FD19B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3E2393-BE7C-4BAB-ADDD-4F97ED920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17976-780E-4792-A35B-D8403AF5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C7B4B-F616-400B-ACA0-29D78C0E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B9CC3-3745-4E51-ADC9-8A2471D8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9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7218B-3506-4300-9571-216E9E01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F0DB5-D10D-4277-B793-A118F95DF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E184C3-1DB6-468E-8B7F-4F131EBA8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A3CA6-96BA-4C15-9219-B8B8C41A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720A5-7EE0-46B3-A381-DC1BDD03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AA1EE-C48F-40C9-A9A8-703800CE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4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7C73F-9F1B-4148-B179-26340982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0B9E3-4958-4B3F-8207-BA23F2A1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2E9B8-601E-4089-8126-36E4D0B4B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FABDDA-AA86-471A-BB68-D0611D56F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2D5AB3-0E2C-45A4-A253-9696D389A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89DF1-42DB-4065-814A-B0F9FA2F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B0F778-57A7-47C1-B44D-7CFE194A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9BC3D2-411E-4400-9CC7-7EC7A3C4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0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46A84-0FED-4586-AA6D-3433962B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EED658-D314-4E49-B9F5-6C0D469B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9C4503-E7AF-4F79-B985-4EECB48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24C905-FC10-4512-8357-5E9FDD61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7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ED15C-4596-4B16-98CE-0D62D16B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60CE28-A657-4CE3-91DD-B5B94A7B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B2F13-D17C-4E5F-9AE4-E3539A73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0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D9C66-0B46-49C2-84E1-BF2D3AC1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48565-C0E5-4BD6-8D03-6DB249751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1D3DEF-FBAE-4AEB-BFFF-FF59571C4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E7E59-F17B-44B6-B2DE-B1123080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8D2F4-A7F1-448A-B3BA-341D2B07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35C68-5463-4655-8608-51C6328F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7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74481-296F-41C7-9056-2155153C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302D9-DCBA-45FE-B487-3D2DB5A58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B48375-B5F4-4B48-957C-EF6667D56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7166F-3E3A-4D49-BBF2-B01C5233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885B6-E38B-410B-8258-DA0E3F86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8FE71-05EA-4027-B486-78A07D4E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8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D60173-60E3-41C5-896E-6DFAE635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FCC8D4-F07B-4F6A-B82A-5CC4E6FD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69CA2-4D38-4663-8005-220110042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60D0-C567-4727-B99A-616A96D974A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FB5A9-D94E-42CA-856C-0FE43C082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5B2E8-0EB7-4B57-A6E6-5FECBBC1C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2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FF5EE-F5A0-47DD-A89C-8E3C68D86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Mediator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F2954C-BF07-407D-9B02-21C003760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4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91A3D-9F34-4F19-BC66-078BC6A3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2977B-8849-4DBE-B228-E21B2238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读取网络配置：</a:t>
            </a:r>
            <a:endParaRPr lang="en-US" altLang="zh-CN" dirty="0"/>
          </a:p>
          <a:p>
            <a:pPr lvl="1"/>
            <a:r>
              <a:rPr lang="zh-CN" altLang="en-US" dirty="0"/>
              <a:t>交换机控制器：</a:t>
            </a:r>
            <a:r>
              <a:rPr lang="en-US" altLang="zh-CN" dirty="0"/>
              <a:t>ONOS/FLOODLIGHT/RYU </a:t>
            </a:r>
            <a:r>
              <a:rPr lang="zh-CN" altLang="en-US" dirty="0"/>
              <a:t>（项目里面只用</a:t>
            </a:r>
            <a:r>
              <a:rPr lang="en-US" altLang="zh-CN" dirty="0"/>
              <a:t>ONOS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交换机：</a:t>
            </a:r>
            <a:r>
              <a:rPr lang="en-US" altLang="zh-CN" dirty="0"/>
              <a:t>P4/</a:t>
            </a:r>
            <a:r>
              <a:rPr lang="en-US" altLang="zh-CN" dirty="0" err="1"/>
              <a:t>OpenFlowSwitch</a:t>
            </a:r>
            <a:r>
              <a:rPr lang="zh-CN" altLang="en-US" dirty="0"/>
              <a:t>（项目里面只用</a:t>
            </a:r>
            <a:r>
              <a:rPr lang="en-US" altLang="zh-CN" dirty="0"/>
              <a:t>P4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Classifier</a:t>
            </a:r>
            <a:r>
              <a:rPr lang="zh-CN" altLang="en-US" dirty="0"/>
              <a:t>：</a:t>
            </a:r>
            <a:r>
              <a:rPr lang="en-US" altLang="zh-CN" dirty="0"/>
              <a:t>P4/Server</a:t>
            </a:r>
            <a:r>
              <a:rPr lang="zh-CN" altLang="en-US" dirty="0"/>
              <a:t>（项目里面只用</a:t>
            </a:r>
            <a:r>
              <a:rPr lang="en-US" altLang="zh-CN" dirty="0"/>
              <a:t>P4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NF</a:t>
            </a:r>
            <a:r>
              <a:rPr lang="zh-CN" altLang="en-US" dirty="0"/>
              <a:t>：</a:t>
            </a:r>
            <a:r>
              <a:rPr lang="en-US" altLang="zh-CN" dirty="0"/>
              <a:t>P4 support</a:t>
            </a:r>
            <a:r>
              <a:rPr lang="zh-CN" altLang="en-US" dirty="0"/>
              <a:t>？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？（项目里面两者都用）</a:t>
            </a:r>
            <a:endParaRPr lang="en-US" altLang="zh-CN" dirty="0"/>
          </a:p>
          <a:p>
            <a:r>
              <a:rPr lang="zh-CN" altLang="en-US" dirty="0"/>
              <a:t>根据命令（</a:t>
            </a:r>
            <a:r>
              <a:rPr lang="en-US" altLang="zh-CN" dirty="0"/>
              <a:t>add/del </a:t>
            </a:r>
            <a:r>
              <a:rPr lang="en-US" altLang="zh-CN" dirty="0" err="1"/>
              <a:t>sfci</a:t>
            </a:r>
            <a:r>
              <a:rPr lang="zh-CN" altLang="en-US" dirty="0"/>
              <a:t>，</a:t>
            </a:r>
            <a:r>
              <a:rPr lang="en-US" altLang="zh-CN" dirty="0"/>
              <a:t>get topology</a:t>
            </a:r>
            <a:r>
              <a:rPr lang="zh-CN" altLang="en-US" dirty="0"/>
              <a:t>）向相应的控制器（交换机控制器、</a:t>
            </a:r>
            <a:r>
              <a:rPr lang="en-US" altLang="zh-CN" dirty="0" err="1"/>
              <a:t>bess</a:t>
            </a:r>
            <a:r>
              <a:rPr lang="en-US" altLang="zh-CN" dirty="0"/>
              <a:t> controller</a:t>
            </a:r>
            <a:r>
              <a:rPr lang="zh-CN" altLang="en-US" dirty="0"/>
              <a:t>、</a:t>
            </a:r>
            <a:r>
              <a:rPr lang="en-US" altLang="zh-CN" dirty="0"/>
              <a:t>docker controller</a:t>
            </a:r>
            <a:r>
              <a:rPr lang="zh-CN" altLang="en-US" dirty="0"/>
              <a:t>等）发送指令。</a:t>
            </a:r>
            <a:endParaRPr lang="en-US" altLang="zh-CN" dirty="0"/>
          </a:p>
          <a:p>
            <a:r>
              <a:rPr lang="zh-CN" altLang="en-US" dirty="0"/>
              <a:t>最低要求支持以下配置：</a:t>
            </a:r>
            <a:endParaRPr lang="en-US" altLang="zh-CN" dirty="0"/>
          </a:p>
          <a:p>
            <a:pPr lvl="1"/>
            <a:r>
              <a:rPr lang="zh-CN" altLang="en-US" dirty="0"/>
              <a:t>纯</a:t>
            </a:r>
            <a:r>
              <a:rPr lang="en-US" altLang="zh-CN" dirty="0"/>
              <a:t>P4</a:t>
            </a:r>
            <a:r>
              <a:rPr lang="zh-CN" altLang="en-US" dirty="0"/>
              <a:t>网络</a:t>
            </a:r>
            <a:endParaRPr lang="en-US" altLang="zh-CN" dirty="0"/>
          </a:p>
          <a:p>
            <a:pPr lvl="1"/>
            <a:r>
              <a:rPr lang="en-US" altLang="zh-CN" dirty="0"/>
              <a:t>P4</a:t>
            </a:r>
            <a:r>
              <a:rPr lang="zh-CN" altLang="en-US" dirty="0"/>
              <a:t>和</a:t>
            </a:r>
            <a:r>
              <a:rPr lang="en-US" altLang="zh-CN" dirty="0"/>
              <a:t>Server</a:t>
            </a:r>
            <a:r>
              <a:rPr lang="zh-CN" altLang="en-US" dirty="0"/>
              <a:t>都可以部署</a:t>
            </a:r>
            <a:r>
              <a:rPr lang="en-US" altLang="zh-CN" dirty="0"/>
              <a:t>NFs</a:t>
            </a:r>
          </a:p>
          <a:p>
            <a:pPr lvl="1"/>
            <a:r>
              <a:rPr lang="en-US" altLang="zh-CN" dirty="0"/>
              <a:t>Classifier</a:t>
            </a:r>
            <a:r>
              <a:rPr lang="zh-CN" altLang="en-US" dirty="0"/>
              <a:t>用</a:t>
            </a:r>
            <a:r>
              <a:rPr lang="en-US" altLang="zh-CN" dirty="0"/>
              <a:t>P4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6839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3217C-2658-4FC4-B57C-B6C64698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3C5BD-9035-40C2-8CB9-F18325FCE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command</a:t>
            </a:r>
            <a:r>
              <a:rPr lang="zh-CN" altLang="en-US" dirty="0"/>
              <a:t>和</a:t>
            </a:r>
            <a:r>
              <a:rPr lang="en-US" altLang="zh-CN" dirty="0" err="1"/>
              <a:t>commandReply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无状态设计</a:t>
            </a:r>
          </a:p>
        </p:txBody>
      </p:sp>
    </p:spTree>
    <p:extLst>
      <p:ext uri="{BB962C8B-B14F-4D97-AF65-F5344CB8AC3E}">
        <p14:creationId xmlns:p14="http://schemas.microsoft.com/office/powerpoint/2010/main" val="149465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115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Mediator</vt:lpstr>
      <vt:lpstr>Requirement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dc:creator>Chen Mike</dc:creator>
  <cp:lastModifiedBy>Chen Mike</cp:lastModifiedBy>
  <cp:revision>40</cp:revision>
  <dcterms:created xsi:type="dcterms:W3CDTF">2020-08-02T16:57:49Z</dcterms:created>
  <dcterms:modified xsi:type="dcterms:W3CDTF">2020-08-02T17:34:58Z</dcterms:modified>
</cp:coreProperties>
</file>