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518C3-D7D7-436D-97A6-FA9C0C25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07943-E185-42AC-AE07-F1E1FB264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D328-439D-4568-A0C9-436714C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F0587-D4CF-41CC-B712-BACDB40B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5FBF5-527A-4ED0-B79F-A888B44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9F787-AD4D-41E4-8538-4ABB7281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D9E4F-6913-405F-92DE-F9CE2EA9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2AD5B-F7E9-4216-BCA2-521C85A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1E56-F5E6-4A2C-BAA3-49C21D12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45CCC-152A-4DBB-A135-4D7F7DD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19DF30-8A17-4230-A0E2-D955A3456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73F2-1E52-45ED-A18F-65CF6878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B815-F0E3-4FFC-AED5-10E10C9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E53CD-0254-4D39-9C02-9787BD4C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E39D-10AC-4538-9FCD-3B461EB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3C49-02BA-4B3C-A7EC-83D94CB2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8B159-BA14-4930-B4EA-63A94BE0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845CB-A999-4A19-B640-C8E5A90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75F46-8AA0-44DB-B230-CD442C4C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798B2-0E6C-4E7D-8978-826343DB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E8A1-5ABB-4D1C-A4EC-969EFC1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C9385-9D6A-4A1A-AC88-A9E938D2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61CF0-E150-430B-8DD3-CF96DB5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E6BC7-C587-42EA-B54E-66B91E8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877D4-75B4-4A7B-BC98-6A3753F0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AC5B8-D7AD-475E-B1C1-559CD428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7FFE5-914E-40C2-845F-AADE49B0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D292F-00E3-4372-8941-4845783C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CB375-C5AF-4DD8-9444-133446A7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61D8F-BDC9-4FCF-A737-EC28B3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0A644-E4B4-4032-9B2F-3289ABC0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AD31-8ACB-40D9-9606-4DE16CC4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F841A-2117-43DB-8FF0-009CA37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06682-9484-42E6-8B47-1A672BFE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FB54F-5D1D-4C49-811F-8275D980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8A91D-E17C-4076-A8C3-313D7A41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A6CE0-D814-494B-BCE9-A2993CF8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A8CCB-1E93-4589-9D95-3AADC1A4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75F6C-5E85-43E4-89DC-19B0623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DC28-912C-4F20-9362-A4D86E98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AACFA-5314-4BF2-AD2A-3917B59D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E8228-9D79-41E6-8EA2-3F131D9C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CAB2F-0534-452D-BB5B-BCA84C21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9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FC669-44D3-407A-AAC0-F6478A90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00D90-260D-4018-AA28-8116775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4FD4C-C47B-489C-BB3C-5F98FB27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ADB5-8230-494B-B004-B0D99301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B60B6-DEE4-4B28-B0BD-39FC59C6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BAD65-DA97-4EF3-98C8-72A263E7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2EC4A-00D9-4BA9-BC89-782EF566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379C6-FDD6-4A5E-847D-12065B89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11294-7823-4F01-9D6E-9C2B539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F829-5C25-4DA1-AE3D-32B87137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D62AF-7689-4316-9D7E-4ABCC7334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D4AC1-FD3E-42BA-8DFD-DAB8BEDF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D52A-613E-452B-92A1-B45C8806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0C232-40BD-441A-9E28-C7309D7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CF24E-256B-43C8-B8F1-660ACACC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17CC40-F784-4BF1-8AE9-124D0A3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CC0E2-EE88-4D51-968F-6DEDF84D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53A4A-6EE5-4377-9F8A-B5E1CFA05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974D-2A96-4C40-9B63-5F95199987C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5EB2B-8B79-41D7-BD9A-A452DAA3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9C6C5-92B1-46FC-8D96-135A43EC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0394-FDD5-4FE7-A572-EF59A431E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Ryu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E2CA0-81C4-49B3-AA88-D9A0EACE1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Ryu(border)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661800"/>
            <a:ext cx="10644326" cy="3126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226124" y="4793010"/>
            <a:ext cx="2997615" cy="55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Routing command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70347" y="282295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5330278" y="244205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5024645" y="3757857"/>
            <a:ext cx="12998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471136" y="408919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FIB update command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AD1ED3-A9F9-4AB0-8CF3-F0CDF5D120F7}"/>
              </a:ext>
            </a:extLst>
          </p:cNvPr>
          <p:cNvSpPr/>
          <p:nvPr/>
        </p:nvSpPr>
        <p:spPr>
          <a:xfrm rot="8426562">
            <a:off x="1909336" y="3481173"/>
            <a:ext cx="271674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17AB5-B7FD-407D-B7D6-CC3CD80B42E4}"/>
              </a:ext>
            </a:extLst>
          </p:cNvPr>
          <p:cNvSpPr/>
          <p:nvPr/>
        </p:nvSpPr>
        <p:spPr>
          <a:xfrm>
            <a:off x="1676288" y="4779781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States Manager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151452" y="5659063"/>
            <a:ext cx="1046195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3698272" y="600535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openflow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E58D7-CE61-4357-B327-E0094950DEAC}"/>
              </a:ext>
            </a:extLst>
          </p:cNvPr>
          <p:cNvSpPr txBox="1"/>
          <p:nvPr/>
        </p:nvSpPr>
        <p:spPr>
          <a:xfrm>
            <a:off x="1024617" y="332729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 command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5492DC0-E1C2-4BFF-A955-3B9AD2A60AE0}"/>
              </a:ext>
            </a:extLst>
          </p:cNvPr>
          <p:cNvSpPr/>
          <p:nvPr/>
        </p:nvSpPr>
        <p:spPr>
          <a:xfrm rot="5400000">
            <a:off x="2105195" y="5643442"/>
            <a:ext cx="1077437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629660-4674-448D-BC19-7EFD5BFB3910}"/>
              </a:ext>
            </a:extLst>
          </p:cNvPr>
          <p:cNvSpPr txBox="1"/>
          <p:nvPr/>
        </p:nvSpPr>
        <p:spPr>
          <a:xfrm>
            <a:off x="1763127" y="542952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network state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AD754F-D05B-438E-86E2-88B3661ABCD8}"/>
              </a:ext>
            </a:extLst>
          </p:cNvPr>
          <p:cNvSpPr txBox="1"/>
          <p:nvPr/>
        </p:nvSpPr>
        <p:spPr>
          <a:xfrm>
            <a:off x="5591379" y="545336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Add/delete FIB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A6C83AD-B90B-4554-85E9-C70AB0209804}"/>
              </a:ext>
            </a:extLst>
          </p:cNvPr>
          <p:cNvSpPr/>
          <p:nvPr/>
        </p:nvSpPr>
        <p:spPr>
          <a:xfrm rot="19173331">
            <a:off x="2731911" y="3609002"/>
            <a:ext cx="237304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AB98CF-1257-41C2-A537-27B603DFED8E}"/>
              </a:ext>
            </a:extLst>
          </p:cNvPr>
          <p:cNvSpPr txBox="1"/>
          <p:nvPr/>
        </p:nvSpPr>
        <p:spPr>
          <a:xfrm>
            <a:off x="3637833" y="38529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16721-FD16-4113-BCDD-BA227813A647}"/>
              </a:ext>
            </a:extLst>
          </p:cNvPr>
          <p:cNvSpPr txBox="1"/>
          <p:nvPr/>
        </p:nvSpPr>
        <p:spPr>
          <a:xfrm>
            <a:off x="1676288" y="30257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getTopology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4F0103-5F6A-423D-A725-C9383277D425}"/>
              </a:ext>
            </a:extLst>
          </p:cNvPr>
          <p:cNvSpPr txBox="1"/>
          <p:nvPr/>
        </p:nvSpPr>
        <p:spPr>
          <a:xfrm>
            <a:off x="6955748" y="3982551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installFIB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deleteFIB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1960F0-59CF-4375-BFB9-2D53A272F2F3}"/>
              </a:ext>
            </a:extLst>
          </p:cNvPr>
          <p:cNvSpPr/>
          <p:nvPr/>
        </p:nvSpPr>
        <p:spPr>
          <a:xfrm>
            <a:off x="1393793" y="4679472"/>
            <a:ext cx="6711519" cy="77389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1C906A-C12F-4F88-8A3D-47B266542328}"/>
              </a:ext>
            </a:extLst>
          </p:cNvPr>
          <p:cNvSpPr txBox="1"/>
          <p:nvPr/>
        </p:nvSpPr>
        <p:spPr>
          <a:xfrm>
            <a:off x="6429001" y="510722"/>
            <a:ext cx="6080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收集拓扑：</a:t>
            </a:r>
            <a:r>
              <a:rPr lang="en-US" altLang="zh-CN" dirty="0"/>
              <a:t>switch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需要能够发现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 err="1"/>
              <a:t>datapathNIC</a:t>
            </a:r>
            <a:r>
              <a:rPr lang="zh-CN" altLang="en-US" dirty="0"/>
              <a:t>（不能用</a:t>
            </a:r>
            <a:r>
              <a:rPr lang="en-US" altLang="zh-CN" dirty="0"/>
              <a:t>LLDP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必须能够发送免费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静态路由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94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42C1-494F-43CD-A293-E8F80E5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Ryu-Orchestration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C443-B84F-4CE7-9AF9-D76A28F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6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42C1-494F-43CD-A293-E8F80E5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Ryu-Measurement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C443-B84F-4CE7-9AF9-D76A28F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Ryu Design</vt:lpstr>
      <vt:lpstr>SAM Design – Ryu(border)</vt:lpstr>
      <vt:lpstr>Ryu-Orchestration Interface</vt:lpstr>
      <vt:lpstr>Ryu-Measurement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Ryu Design</dc:title>
  <dc:creator>Chen Mike</dc:creator>
  <cp:lastModifiedBy>Chen Mike</cp:lastModifiedBy>
  <cp:revision>4</cp:revision>
  <dcterms:created xsi:type="dcterms:W3CDTF">2020-07-17T08:24:08Z</dcterms:created>
  <dcterms:modified xsi:type="dcterms:W3CDTF">2020-07-19T04:20:30Z</dcterms:modified>
</cp:coreProperties>
</file>