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1" r:id="rId5"/>
    <p:sldId id="263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 an gateway address: 192.168.[switchID.1].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 2048 switches, each switches support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1640"/>
              </p:ext>
            </p:extLst>
          </p:nvPr>
        </p:nvGraphicFramePr>
        <p:xfrm>
          <a:off x="525281" y="1495719"/>
          <a:ext cx="557220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89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48998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=192.168.[switchID.0]/27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=192.168.0.0/16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9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45A7E6B1-1D97-44A9-984D-84DB21016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7354"/>
              </p:ext>
            </p:extLst>
          </p:nvPr>
        </p:nvGraphicFramePr>
        <p:xfrm>
          <a:off x="525281" y="4679315"/>
          <a:ext cx="5572202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318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386675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39209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=XX:XX:XX:XX:XX:XX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=XX:XX:XX:XX:XX:XX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6FA8A8B6-1F56-420C-899C-DC1A5AA9B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71469"/>
              </p:ext>
            </p:extLst>
          </p:nvPr>
        </p:nvGraphicFramePr>
        <p:xfrm>
          <a:off x="6232124" y="169971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14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8352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=192.168.[switchID.1].0/27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1, TTL, </a:t>
                      </a:r>
                      <a:r>
                        <a:rPr lang="en-US" altLang="zh-CN" sz="1600" dirty="0" err="1"/>
                        <a:t>srcdstmac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=192.168.[switchID.2].0/27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2, TTL, </a:t>
                      </a:r>
                      <a:r>
                        <a:rPr lang="en-US" altLang="zh-CN" sz="1600" dirty="0" err="1"/>
                        <a:t>srcdstmac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DEF0B88E-5472-444F-892E-742A81A8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03719"/>
              </p:ext>
            </p:extLst>
          </p:nvPr>
        </p:nvGraphicFramePr>
        <p:xfrm>
          <a:off x="6232124" y="2695680"/>
          <a:ext cx="58373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019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452652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3 – UFFR_TABLE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DFAA271C-3FC4-4EB8-858F-09BEA0A3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4" y="4422869"/>
            <a:ext cx="5813760" cy="22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87905"/>
              </p:ext>
            </p:extLst>
          </p:nvPr>
        </p:nvGraphicFramePr>
        <p:xfrm>
          <a:off x="212732" y="1533773"/>
          <a:ext cx="6609985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48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5393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146627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Inport</a:t>
                      </a:r>
                      <a:r>
                        <a:rPr lang="en-US" altLang="zh-CN" sz="1600" dirty="0"/>
                        <a:t> Z &amp; other match fields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Encap2Classifier, </a:t>
                      </a: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=192.168.[switchID.0]/27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0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=192.168.0.0/16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9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586D82-6256-4E6A-8CDC-DE1E100189F5}"/>
              </a:ext>
            </a:extLst>
          </p:cNvPr>
          <p:cNvSpPr txBox="1"/>
          <p:nvPr/>
        </p:nvSpPr>
        <p:spPr>
          <a:xfrm>
            <a:off x="8939036" y="2453875"/>
            <a:ext cx="10518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LAN app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F6C4292-16D4-4B70-94FF-6B712CC8E80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914627" y="2638541"/>
            <a:ext cx="2024409" cy="15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7C9F7D-382E-4046-AC99-BDA60F972FB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914628" y="2638541"/>
            <a:ext cx="2024408" cy="18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589AEC-027D-488C-A424-EDB79BBBB72F}"/>
              </a:ext>
            </a:extLst>
          </p:cNvPr>
          <p:cNvSpPr txBox="1"/>
          <p:nvPr/>
        </p:nvSpPr>
        <p:spPr>
          <a:xfrm>
            <a:off x="8939036" y="2981357"/>
            <a:ext cx="24304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West-east routing app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8798609-34C2-4D7A-A9F7-B118ACA9475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44636" y="3080551"/>
            <a:ext cx="1994400" cy="8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B0CE872-D996-4CFC-B253-8E4C6CA769E6}"/>
              </a:ext>
            </a:extLst>
          </p:cNvPr>
          <p:cNvSpPr txBox="1"/>
          <p:nvPr/>
        </p:nvSpPr>
        <p:spPr>
          <a:xfrm>
            <a:off x="8939036" y="3843147"/>
            <a:ext cx="27430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North-south routing app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43E002-11DA-4A95-8513-49DC1D577DB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14627" y="3791475"/>
            <a:ext cx="2024409" cy="23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E61FD7-EE92-4DCB-9996-0206D54CE62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14627" y="4027813"/>
            <a:ext cx="2024409" cy="8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0FAE43-63F3-4118-AB30-E661BCF53EA1}"/>
              </a:ext>
            </a:extLst>
          </p:cNvPr>
          <p:cNvSpPr txBox="1"/>
          <p:nvPr/>
        </p:nvSpPr>
        <p:spPr>
          <a:xfrm>
            <a:off x="8939036" y="3422143"/>
            <a:ext cx="11368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UFFR app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A1AF0A2-B147-4C2D-8C5A-2EB75C345F1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890789" y="3507312"/>
            <a:ext cx="2048247" cy="9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113" y="4726403"/>
            <a:ext cx="4823892" cy="1989352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91899"/>
              </p:ext>
            </p:extLst>
          </p:nvPr>
        </p:nvGraphicFramePr>
        <p:xfrm>
          <a:off x="212733" y="5035642"/>
          <a:ext cx="6609985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1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50032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362138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2562379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BB1FA5-8F1F-4ECD-8980-E44B71789B14}"/>
              </a:ext>
            </a:extLst>
          </p:cNvPr>
          <p:cNvSpPr txBox="1"/>
          <p:nvPr/>
        </p:nvSpPr>
        <p:spPr>
          <a:xfrm>
            <a:off x="6386729" y="4329728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112F03-F074-40DC-BA71-7CF1F8E880B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944636" y="2453875"/>
            <a:ext cx="1994400" cy="115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E36709B-BAC7-469E-9455-F64E5436B21E}"/>
              </a:ext>
            </a:extLst>
          </p:cNvPr>
          <p:cNvSpPr txBox="1"/>
          <p:nvPr/>
        </p:nvSpPr>
        <p:spPr>
          <a:xfrm>
            <a:off x="7119891" y="1749116"/>
            <a:ext cx="445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 could be DCN gateway inbound or a server output 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RIB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和</a:t>
            </a:r>
            <a:r>
              <a:rPr lang="en-US" altLang="zh-CN" dirty="0" err="1"/>
              <a:t>inst</a:t>
            </a:r>
            <a:r>
              <a:rPr lang="zh-CN" altLang="en-US" dirty="0"/>
              <a:t>与在旧表中相同：不更新；</a:t>
            </a:r>
          </a:p>
          <a:p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和旧表相同，</a:t>
            </a:r>
            <a:r>
              <a:rPr lang="en-US" altLang="zh-CN" dirty="0" err="1"/>
              <a:t>inst</a:t>
            </a:r>
            <a:r>
              <a:rPr lang="zh-CN" altLang="en-US" dirty="0"/>
              <a:t>不同：删除旧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489</Words>
  <Application>Microsoft Office PowerPoint</Application>
  <PresentationFormat>宽屏</PresentationFormat>
  <Paragraphs>160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Update RIB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396</cp:revision>
  <dcterms:created xsi:type="dcterms:W3CDTF">2020-07-05T03:04:40Z</dcterms:created>
  <dcterms:modified xsi:type="dcterms:W3CDTF">2020-07-09T05:34:52Z</dcterms:modified>
</cp:coreProperties>
</file>