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6" r:id="rId4"/>
    <p:sldId id="257" r:id="rId5"/>
    <p:sldId id="278" r:id="rId6"/>
    <p:sldId id="280" r:id="rId7"/>
    <p:sldId id="279" r:id="rId8"/>
    <p:sldId id="265" r:id="rId9"/>
    <p:sldId id="281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60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03DC1-CD4C-45A1-887B-20BA7613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1695B-5AAE-4C93-8A5B-B418002A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61088-1975-489F-8657-26F95F81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25D09-F770-48E5-BACD-D6F15AF8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B336-201E-44CF-B868-7CFDD02D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8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7635F-0663-46C2-88C3-5AE44A29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FAA1D-1E2F-492D-B9E3-0D8CD425F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3B5D3-D571-473D-A4A6-AAB144B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30670-28CC-406D-B8A4-3FBEA0C8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51538-1371-4223-B418-89AA5913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B6E33A-22D5-4209-A686-C239FBB9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D7B10-C753-4B78-8C5E-41BF120D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90F03-CE13-453C-9C7E-E37E23BA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783E7-6A0C-4ECB-9230-F2B4DDBF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F7D78-777F-4A63-B84D-B44FBC3D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FACF-31D0-41D5-8826-BCF6C762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11640-6463-49EF-B8C2-E0A39B7E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F8A6E-CBB6-4DD8-A432-4CAFBA79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EC26F-1E48-41FF-84F3-C96EC889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A5D11-26EC-46BD-8EA4-73F52ECB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97DD-E200-411D-BDF0-EB3762DF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C5B48-B370-4CA0-863E-AEFD21EC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BC88B-F629-4D95-AE3B-17068AC9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03DB8-429B-4772-918E-FD309B47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D7272-729B-4F8D-B859-509D06C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56F8-EC43-49D4-A6CF-974DAC4E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9F5D1-36CC-427A-8966-17F7D1596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010C7-717B-4616-BE23-BB2EAEA0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8C88F-146F-449D-A28A-15A7BB8E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1C68A-E2A1-4A38-8A77-58363526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25603-DBDA-4114-9DB6-19FCEBC3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A75B-6DB4-46E8-86E0-44475607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AA678-0B11-4AF2-A9DC-DA629D86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AA679-8529-453C-A6EC-86F21226C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61401-B493-48CE-B777-6DAFA6852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E59E31-7359-4E47-9F4B-A387C7875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D1E6EA-2E8E-4B7D-AEF5-9C2E909D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1F92C-71AF-4C28-BE07-0CF99521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DF128-A15A-473F-97C8-5A75B51E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987F3-9014-4758-844B-A925FB5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BC4700-D570-4120-953C-C5F14F69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A286A4-3F50-4B36-A66E-CFE595A4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1C667B-CEB4-4D8E-A4C4-8F8A3C01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FE987-0FEE-4011-9401-5F328D4C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CF092-1C51-498A-BBEB-927F41EE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A2CF2-6DA5-4A2C-8EF0-21F4F82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B9F2-52B8-49D2-9046-170C5B1B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C368-115F-4AC9-A1B2-A9C55810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8BE52-2581-4F4F-8503-4E3138D36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C7606-3126-46A8-BD7A-7BB3614A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86746-5C3E-4754-AA42-DF790D20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79ACC-7381-4977-A3EB-0A52F9B7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9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DEE3B-F866-4EC3-A9C7-74EBC825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7CA376-6E4E-4F26-84DF-0BCEFB379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C4CAA-C54E-43E0-83B8-3FE2403CC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5C826-9A36-4CA4-B82D-D7BCCE77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AB409-543B-443B-9B00-9A11381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7CC35-8082-4332-804F-416152E8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3F190B-3DBC-4272-9128-46B28E0D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F021B-04EF-48AC-897B-6421601B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F8F1-88F2-4F91-899A-9B0C335D0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D72C-B286-4D77-AB41-B65B0FF94B7D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B5DBD-E3F2-4E8D-A545-5ADBA6E48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9D9DE-7188-4E57-908C-2DFD67DE0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C134E-AEB1-4379-B42D-626212D4D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Orchestration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687DD64-FE15-4E2E-9168-13D4E56F6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4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4642E-BE68-4F33-81B7-11972425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Orchestration-</a:t>
            </a:r>
            <a:r>
              <a:rPr lang="en-US" altLang="zh-CN" dirty="0" err="1"/>
              <a:t>ServerController</a:t>
            </a:r>
            <a:r>
              <a:rPr lang="en-US" altLang="zh-CN" dirty="0"/>
              <a:t>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CCD60-0488-4D24-8648-9C3D5C40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Send </a:t>
            </a:r>
            <a:r>
              <a:rPr lang="en-US" altLang="zh-CN" dirty="0" err="1"/>
              <a:t>DeploySFCIinServerCmd</a:t>
            </a:r>
            <a:endParaRPr lang="en-US" altLang="zh-CN" dirty="0"/>
          </a:p>
          <a:p>
            <a:pPr lvl="1"/>
            <a:r>
              <a:rPr lang="en-US" altLang="zh-CN" dirty="0" err="1"/>
              <a:t>vnfi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216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C04BA5C4-09C1-44EB-88C9-79B67D177FEF}"/>
              </a:ext>
            </a:extLst>
          </p:cNvPr>
          <p:cNvSpPr/>
          <p:nvPr/>
        </p:nvSpPr>
        <p:spPr>
          <a:xfrm>
            <a:off x="9498359" y="5415991"/>
            <a:ext cx="2288406" cy="13644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5E2BA04-0692-4218-8088-1FF082466167}"/>
              </a:ext>
            </a:extLst>
          </p:cNvPr>
          <p:cNvSpPr/>
          <p:nvPr/>
        </p:nvSpPr>
        <p:spPr>
          <a:xfrm>
            <a:off x="9530314" y="2394635"/>
            <a:ext cx="2288406" cy="13644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3525BF-268A-4D05-8A02-A9FF161EFE17}"/>
              </a:ext>
            </a:extLst>
          </p:cNvPr>
          <p:cNvSpPr/>
          <p:nvPr/>
        </p:nvSpPr>
        <p:spPr>
          <a:xfrm>
            <a:off x="844941" y="2661799"/>
            <a:ext cx="6532403" cy="3309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16F5A1A-1CEB-453C-8D7C-8F5E271DE018}"/>
              </a:ext>
            </a:extLst>
          </p:cNvPr>
          <p:cNvSpPr/>
          <p:nvPr/>
        </p:nvSpPr>
        <p:spPr>
          <a:xfrm>
            <a:off x="2353908" y="2735520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DatabaseAgent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8F9ED2-48C7-4D03-8685-6B3707C7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- Orchestration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7E3B1A-BCEC-400D-8768-39D704AC1A44}"/>
              </a:ext>
            </a:extLst>
          </p:cNvPr>
          <p:cNvSpPr/>
          <p:nvPr/>
        </p:nvSpPr>
        <p:spPr>
          <a:xfrm>
            <a:off x="3683333" y="5072349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10A7AEC-584A-46D6-9EDE-91A0F20485E9}"/>
              </a:ext>
            </a:extLst>
          </p:cNvPr>
          <p:cNvSpPr/>
          <p:nvPr/>
        </p:nvSpPr>
        <p:spPr>
          <a:xfrm rot="16200000">
            <a:off x="3480491" y="5764894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F79D4A-2A6E-4EDD-B00D-239CFE8A00B6}"/>
              </a:ext>
            </a:extLst>
          </p:cNvPr>
          <p:cNvSpPr txBox="1"/>
          <p:nvPr/>
        </p:nvSpPr>
        <p:spPr>
          <a:xfrm>
            <a:off x="2832490" y="604436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F20E3-B2F6-4E20-A7B9-CF02C93B85DE}"/>
              </a:ext>
            </a:extLst>
          </p:cNvPr>
          <p:cNvSpPr/>
          <p:nvPr/>
        </p:nvSpPr>
        <p:spPr>
          <a:xfrm>
            <a:off x="3683334" y="3795284"/>
            <a:ext cx="2007831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RequestProcessor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E43E76-3FB1-4157-B070-D4649347FDD7}"/>
              </a:ext>
            </a:extLst>
          </p:cNvPr>
          <p:cNvSpPr/>
          <p:nvPr/>
        </p:nvSpPr>
        <p:spPr>
          <a:xfrm>
            <a:off x="1206834" y="3817974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CommandAck</a:t>
            </a:r>
            <a:endParaRPr lang="en-US" altLang="zh-CN" dirty="0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47380E90-C425-47F7-95B1-D95382D0EC77}"/>
              </a:ext>
            </a:extLst>
          </p:cNvPr>
          <p:cNvSpPr/>
          <p:nvPr/>
        </p:nvSpPr>
        <p:spPr>
          <a:xfrm rot="16200000">
            <a:off x="4125660" y="4501364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7BB772-5635-464A-A38E-C073C8B27F01}"/>
              </a:ext>
            </a:extLst>
          </p:cNvPr>
          <p:cNvSpPr txBox="1"/>
          <p:nvPr/>
        </p:nvSpPr>
        <p:spPr>
          <a:xfrm>
            <a:off x="3529456" y="45637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A7642AAF-E657-4949-AD41-78D67FAFF74B}"/>
              </a:ext>
            </a:extLst>
          </p:cNvPr>
          <p:cNvSpPr/>
          <p:nvPr/>
        </p:nvSpPr>
        <p:spPr>
          <a:xfrm rot="5400000">
            <a:off x="4720446" y="4513201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DCDE1F7-E3BB-40AE-9EFC-6D9C49595689}"/>
              </a:ext>
            </a:extLst>
          </p:cNvPr>
          <p:cNvSpPr txBox="1"/>
          <p:nvPr/>
        </p:nvSpPr>
        <p:spPr>
          <a:xfrm>
            <a:off x="5059000" y="454883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6399DDCB-6812-4E1C-BC54-B941FB1369CC}"/>
              </a:ext>
            </a:extLst>
          </p:cNvPr>
          <p:cNvSpPr/>
          <p:nvPr/>
        </p:nvSpPr>
        <p:spPr>
          <a:xfrm rot="13067102">
            <a:off x="2590164" y="4682905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634E9A9-7DA6-4B65-BA44-FB937DE252CA}"/>
              </a:ext>
            </a:extLst>
          </p:cNvPr>
          <p:cNvSpPr txBox="1"/>
          <p:nvPr/>
        </p:nvSpPr>
        <p:spPr>
          <a:xfrm>
            <a:off x="1790642" y="487773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 ack</a:t>
            </a:r>
            <a:endParaRPr lang="zh-CN" altLang="en-US" dirty="0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388FE7C9-5535-4889-84ED-B12D8326544C}"/>
              </a:ext>
            </a:extLst>
          </p:cNvPr>
          <p:cNvSpPr/>
          <p:nvPr/>
        </p:nvSpPr>
        <p:spPr>
          <a:xfrm rot="19484798">
            <a:off x="2066398" y="3402954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5BFB3C28-3619-4B04-A138-08C33AEA577A}"/>
              </a:ext>
            </a:extLst>
          </p:cNvPr>
          <p:cNvSpPr/>
          <p:nvPr/>
        </p:nvSpPr>
        <p:spPr>
          <a:xfrm rot="12344809">
            <a:off x="3805946" y="3422609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B8DD9E-9CAE-4093-ACC2-F4DF33D13AB3}"/>
              </a:ext>
            </a:extLst>
          </p:cNvPr>
          <p:cNvSpPr txBox="1"/>
          <p:nvPr/>
        </p:nvSpPr>
        <p:spPr>
          <a:xfrm>
            <a:off x="3046338" y="331686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600A91C4-2722-4365-B1EE-F455F0A7093D}"/>
              </a:ext>
            </a:extLst>
          </p:cNvPr>
          <p:cNvSpPr/>
          <p:nvPr/>
        </p:nvSpPr>
        <p:spPr>
          <a:xfrm>
            <a:off x="2652103" y="1430379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State</a:t>
            </a:r>
            <a:endParaRPr lang="zh-CN" altLang="en-US" dirty="0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09914B4E-9D73-4586-9EC0-1C88F2414974}"/>
              </a:ext>
            </a:extLst>
          </p:cNvPr>
          <p:cNvSpPr/>
          <p:nvPr/>
        </p:nvSpPr>
        <p:spPr>
          <a:xfrm rot="16200000">
            <a:off x="2995809" y="2178475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744D6817-FB22-4A5A-8A27-847C814098B0}"/>
              </a:ext>
            </a:extLst>
          </p:cNvPr>
          <p:cNvSpPr/>
          <p:nvPr/>
        </p:nvSpPr>
        <p:spPr>
          <a:xfrm rot="5400000">
            <a:off x="4637547" y="5803018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3165F47-6A5A-4FC9-BA48-A2F459F09B74}"/>
              </a:ext>
            </a:extLst>
          </p:cNvPr>
          <p:cNvSpPr txBox="1"/>
          <p:nvPr/>
        </p:nvSpPr>
        <p:spPr>
          <a:xfrm>
            <a:off x="5247438" y="60235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6580C672-29C0-4248-BB11-98574EDB0FA8}"/>
              </a:ext>
            </a:extLst>
          </p:cNvPr>
          <p:cNvSpPr/>
          <p:nvPr/>
        </p:nvSpPr>
        <p:spPr>
          <a:xfrm rot="5400000">
            <a:off x="3466326" y="2211303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C7BAF63-FA48-49D9-8809-558AF4A654B1}"/>
              </a:ext>
            </a:extLst>
          </p:cNvPr>
          <p:cNvSpPr/>
          <p:nvPr/>
        </p:nvSpPr>
        <p:spPr>
          <a:xfrm rot="1745602">
            <a:off x="4179679" y="3125041"/>
            <a:ext cx="101770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6B02476-D32B-42CD-8372-0CA7BAB724B5}"/>
              </a:ext>
            </a:extLst>
          </p:cNvPr>
          <p:cNvSpPr txBox="1"/>
          <p:nvPr/>
        </p:nvSpPr>
        <p:spPr>
          <a:xfrm>
            <a:off x="4939271" y="3076885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Acquire network data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525882-BB7B-419E-9B33-CB2DDF7A3FD4}"/>
              </a:ext>
            </a:extLst>
          </p:cNvPr>
          <p:cNvSpPr txBox="1"/>
          <p:nvPr/>
        </p:nvSpPr>
        <p:spPr>
          <a:xfrm>
            <a:off x="6971907" y="1347947"/>
            <a:ext cx="4602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</a:t>
            </a:r>
            <a:r>
              <a:rPr lang="en-US" altLang="zh-CN" dirty="0" err="1"/>
              <a:t>bessController</a:t>
            </a:r>
            <a:r>
              <a:rPr lang="zh-CN" altLang="en-US" dirty="0"/>
              <a:t>发送指令安装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SFC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</a:t>
            </a:r>
            <a:r>
              <a:rPr lang="en-US" altLang="zh-CN" dirty="0" err="1"/>
              <a:t>dockerController</a:t>
            </a:r>
            <a:r>
              <a:rPr lang="zh-CN" altLang="en-US" dirty="0"/>
              <a:t>发送指令部署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 err="1"/>
              <a:t>vnf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</a:t>
            </a:r>
            <a:r>
              <a:rPr lang="en-US" altLang="zh-CN" dirty="0"/>
              <a:t>Ryu</a:t>
            </a:r>
            <a:r>
              <a:rPr lang="zh-CN" altLang="en-US" dirty="0"/>
              <a:t>发送指令部署流表</a:t>
            </a: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AD1967-DCEC-499C-9057-F55FD46CF07F}"/>
              </a:ext>
            </a:extLst>
          </p:cNvPr>
          <p:cNvGrpSpPr/>
          <p:nvPr/>
        </p:nvGrpSpPr>
        <p:grpSpPr>
          <a:xfrm>
            <a:off x="9639041" y="5518888"/>
            <a:ext cx="2007832" cy="1148435"/>
            <a:chOff x="8868949" y="4830936"/>
            <a:chExt cx="2007832" cy="11484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1BED35D-1910-48E8-9B25-96AE7D669239}"/>
                </a:ext>
              </a:extLst>
            </p:cNvPr>
            <p:cNvSpPr/>
            <p:nvPr/>
          </p:nvSpPr>
          <p:spPr>
            <a:xfrm>
              <a:off x="8868949" y="4830936"/>
              <a:ext cx="2007831" cy="642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 module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BED3D7C-21CF-4B70-8996-F21128131E21}"/>
                </a:ext>
              </a:extLst>
            </p:cNvPr>
            <p:cNvSpPr/>
            <p:nvPr/>
          </p:nvSpPr>
          <p:spPr>
            <a:xfrm>
              <a:off x="8868950" y="5443609"/>
              <a:ext cx="2007831" cy="535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MessageAgent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2A934E-A2EC-4E4E-9B35-413416C8BF7F}"/>
              </a:ext>
            </a:extLst>
          </p:cNvPr>
          <p:cNvGrpSpPr/>
          <p:nvPr/>
        </p:nvGrpSpPr>
        <p:grpSpPr>
          <a:xfrm>
            <a:off x="9633106" y="2515443"/>
            <a:ext cx="2007832" cy="1116351"/>
            <a:chOff x="8868948" y="3191583"/>
            <a:chExt cx="2007832" cy="111635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3DF8847-3599-4324-A87C-3958B4F86A92}"/>
                </a:ext>
              </a:extLst>
            </p:cNvPr>
            <p:cNvSpPr/>
            <p:nvPr/>
          </p:nvSpPr>
          <p:spPr>
            <a:xfrm>
              <a:off x="8868949" y="3191583"/>
              <a:ext cx="2007831" cy="642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 Mapping module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5C1C2F-3311-4B86-B4CF-0D6956C6CE21}"/>
                </a:ext>
              </a:extLst>
            </p:cNvPr>
            <p:cNvSpPr/>
            <p:nvPr/>
          </p:nvSpPr>
          <p:spPr>
            <a:xfrm>
              <a:off x="8868948" y="3772172"/>
              <a:ext cx="2007831" cy="535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MessageAgent</a:t>
              </a:r>
              <a:endParaRPr lang="zh-CN" altLang="en-US" dirty="0"/>
            </a:p>
          </p:txBody>
        </p:sp>
      </p:grp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E4A45C2-1F52-495B-B117-F74D5E0E2063}"/>
              </a:ext>
            </a:extLst>
          </p:cNvPr>
          <p:cNvSpPr/>
          <p:nvPr/>
        </p:nvSpPr>
        <p:spPr>
          <a:xfrm>
            <a:off x="6594303" y="3828609"/>
            <a:ext cx="200783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04EC801-6D97-4170-B8BC-72172CEA2B94}"/>
              </a:ext>
            </a:extLst>
          </p:cNvPr>
          <p:cNvSpPr txBox="1"/>
          <p:nvPr/>
        </p:nvSpPr>
        <p:spPr>
          <a:xfrm>
            <a:off x="7008906" y="415031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FEF67BF-F367-473E-8D24-E282F98936D5}"/>
              </a:ext>
            </a:extLst>
          </p:cNvPr>
          <p:cNvSpPr/>
          <p:nvPr/>
        </p:nvSpPr>
        <p:spPr>
          <a:xfrm rot="10800000">
            <a:off x="6524407" y="4317929"/>
            <a:ext cx="200783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E2DBA85-A333-4D93-90BF-9CDDCEC6E0E0}"/>
              </a:ext>
            </a:extLst>
          </p:cNvPr>
          <p:cNvSpPr txBox="1"/>
          <p:nvPr/>
        </p:nvSpPr>
        <p:spPr>
          <a:xfrm>
            <a:off x="7164280" y="46284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9AFA57-7246-4313-B31D-AF7057900EA0}"/>
              </a:ext>
            </a:extLst>
          </p:cNvPr>
          <p:cNvSpPr/>
          <p:nvPr/>
        </p:nvSpPr>
        <p:spPr>
          <a:xfrm>
            <a:off x="9505272" y="3862031"/>
            <a:ext cx="2288406" cy="13644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915629F-9228-4A04-A42A-F0F282E270C6}"/>
              </a:ext>
            </a:extLst>
          </p:cNvPr>
          <p:cNvGrpSpPr/>
          <p:nvPr/>
        </p:nvGrpSpPr>
        <p:grpSpPr>
          <a:xfrm>
            <a:off x="9645954" y="3964928"/>
            <a:ext cx="2007832" cy="1148435"/>
            <a:chOff x="8868949" y="4830936"/>
            <a:chExt cx="2007832" cy="114843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4E1A4A1-4838-4B58-9244-D3A258C6CF8E}"/>
                </a:ext>
              </a:extLst>
            </p:cNvPr>
            <p:cNvSpPr/>
            <p:nvPr/>
          </p:nvSpPr>
          <p:spPr>
            <a:xfrm>
              <a:off x="8868949" y="4830936"/>
              <a:ext cx="2007831" cy="642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 Routing module</a:t>
              </a:r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93D3D88-16F3-451C-AB4B-09074873E235}"/>
                </a:ext>
              </a:extLst>
            </p:cNvPr>
            <p:cNvSpPr/>
            <p:nvPr/>
          </p:nvSpPr>
          <p:spPr>
            <a:xfrm>
              <a:off x="8868950" y="5443609"/>
              <a:ext cx="2007831" cy="535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MessageAgent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4642E-BE68-4F33-81B7-11972425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Orchestration-Database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CCD60-0488-4D24-8648-9C3D5C40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DatabaseAgent</a:t>
            </a:r>
            <a:r>
              <a:rPr lang="en-US" altLang="zh-CN" dirty="0"/>
              <a:t> </a:t>
            </a:r>
            <a:r>
              <a:rPr lang="en-US" altLang="zh-CN" dirty="0" err="1"/>
              <a:t>getTopology</a:t>
            </a:r>
            <a:r>
              <a:rPr lang="en-US" altLang="zh-CN" dirty="0"/>
              <a:t>() return:</a:t>
            </a:r>
          </a:p>
          <a:p>
            <a:pPr lvl="1"/>
            <a:r>
              <a:rPr lang="en-US" altLang="zh-CN" dirty="0"/>
              <a:t>Switch Table</a:t>
            </a:r>
          </a:p>
          <a:p>
            <a:pPr lvl="1"/>
            <a:r>
              <a:rPr lang="en-US" altLang="zh-CN" dirty="0"/>
              <a:t>DCN Gateway Table</a:t>
            </a:r>
          </a:p>
          <a:p>
            <a:pPr lvl="1"/>
            <a:r>
              <a:rPr lang="en-US" altLang="zh-CN" dirty="0"/>
              <a:t>Edge Table</a:t>
            </a:r>
          </a:p>
          <a:p>
            <a:pPr lvl="1"/>
            <a:r>
              <a:rPr lang="en-US" altLang="zh-CN" dirty="0"/>
              <a:t>Server Table </a:t>
            </a:r>
          </a:p>
        </p:txBody>
      </p:sp>
    </p:spTree>
    <p:extLst>
      <p:ext uri="{BB962C8B-B14F-4D97-AF65-F5344CB8AC3E}">
        <p14:creationId xmlns:p14="http://schemas.microsoft.com/office/powerpoint/2010/main" val="182559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4642E-BE68-4F33-81B7-11972425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FrontEnd</a:t>
            </a:r>
            <a:r>
              <a:rPr lang="en-US" altLang="zh-CN" dirty="0"/>
              <a:t>-Orchestration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CCD60-0488-4D24-8648-9C3D5C40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Message agent listen on ORCHESTRATION_QUEUE</a:t>
            </a:r>
          </a:p>
          <a:p>
            <a:pPr lvl="1"/>
            <a:r>
              <a:rPr lang="en-US" altLang="zh-CN" dirty="0"/>
              <a:t>CREATE_SFC_REQUEST (ADDSFCINST x1)</a:t>
            </a:r>
          </a:p>
          <a:p>
            <a:pPr lvl="1"/>
            <a:r>
              <a:rPr lang="en-US" altLang="zh-CN" dirty="0"/>
              <a:t>DELETE_SFC_REQUEST (DELETESFCINST </a:t>
            </a:r>
            <a:r>
              <a:rPr lang="en-US" altLang="zh-CN" dirty="0" err="1"/>
              <a:t>xTimes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GET_SFC_REQUEST</a:t>
            </a:r>
          </a:p>
          <a:p>
            <a:pPr lvl="1"/>
            <a:r>
              <a:rPr lang="en-US" altLang="zh-CN" dirty="0"/>
              <a:t>GETALL_SFC_REQUEST</a:t>
            </a:r>
          </a:p>
          <a:p>
            <a:pPr lvl="1"/>
            <a:r>
              <a:rPr lang="en-US" altLang="zh-CN" dirty="0"/>
              <a:t>ADDSFCINST</a:t>
            </a:r>
          </a:p>
          <a:p>
            <a:pPr lvl="1"/>
            <a:r>
              <a:rPr lang="en-US" altLang="zh-CN" dirty="0"/>
              <a:t>DELETESFCINST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781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4642E-BE68-4F33-81B7-11972425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AdaptiveSystem</a:t>
            </a:r>
            <a:r>
              <a:rPr lang="en-US" altLang="zh-CN" dirty="0"/>
              <a:t>-Orchestration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CCD60-0488-4D24-8648-9C3D5C40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Message agent listen on ORCHESTRATION_QUEUE</a:t>
            </a:r>
          </a:p>
          <a:p>
            <a:pPr lvl="1"/>
            <a:r>
              <a:rPr lang="en-US" altLang="zh-CN" dirty="0"/>
              <a:t>ADDSFCINST</a:t>
            </a:r>
          </a:p>
          <a:p>
            <a:pPr lvl="1"/>
            <a:r>
              <a:rPr lang="en-US" altLang="zh-CN" dirty="0"/>
              <a:t>DELETESFCINST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189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4DDAB-56B7-475C-88DA-D1A9B363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Orchestration-Mapping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8AE73-DCC6-4E01-9F4B-3B3F6F16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Send server table (with ingress and egress marked), SFC</a:t>
            </a:r>
          </a:p>
          <a:p>
            <a:r>
              <a:rPr lang="en-US" altLang="zh-CN" dirty="0"/>
              <a:t>Receive </a:t>
            </a:r>
            <a:r>
              <a:rPr lang="en-US" altLang="zh-CN" dirty="0" err="1"/>
              <a:t>vnfi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25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4DDAB-56B7-475C-88DA-D1A9B363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Orchestration-UFFR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8AE73-DCC6-4E01-9F4B-3B3F6F16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Send server table (with ingress and egress marked), SFC, </a:t>
            </a:r>
            <a:r>
              <a:rPr lang="en-US" altLang="zh-CN" dirty="0" err="1"/>
              <a:t>vnfi</a:t>
            </a:r>
            <a:r>
              <a:rPr lang="en-US" altLang="zh-CN" dirty="0"/>
              <a:t>, switch table (with ingress and egress marked), links table</a:t>
            </a:r>
          </a:p>
          <a:p>
            <a:r>
              <a:rPr lang="en-US" altLang="zh-CN" dirty="0"/>
              <a:t>Receive </a:t>
            </a:r>
            <a:r>
              <a:rPr lang="en-US" altLang="zh-CN" dirty="0" err="1"/>
              <a:t>sfci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64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4642E-BE68-4F33-81B7-11972425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Orchestration-</a:t>
            </a:r>
            <a:r>
              <a:rPr lang="en-US" altLang="zh-CN" dirty="0" err="1"/>
              <a:t>NetworkController</a:t>
            </a:r>
            <a:r>
              <a:rPr lang="en-US" altLang="zh-CN" dirty="0"/>
              <a:t>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CCD60-0488-4D24-8648-9C3D5C40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Send DeployRoute2IngressCmd</a:t>
            </a:r>
          </a:p>
          <a:p>
            <a:pPr lvl="1"/>
            <a:r>
              <a:rPr lang="en-US" altLang="zh-CN" dirty="0" err="1"/>
              <a:t>sfc</a:t>
            </a:r>
            <a:endParaRPr lang="en-US" altLang="zh-CN" dirty="0"/>
          </a:p>
          <a:p>
            <a:r>
              <a:rPr lang="en-US" altLang="zh-CN" dirty="0"/>
              <a:t>Function: deploy source -&gt; ingress rule</a:t>
            </a:r>
          </a:p>
        </p:txBody>
      </p:sp>
    </p:spTree>
    <p:extLst>
      <p:ext uri="{BB962C8B-B14F-4D97-AF65-F5344CB8AC3E}">
        <p14:creationId xmlns:p14="http://schemas.microsoft.com/office/powerpoint/2010/main" val="409731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4642E-BE68-4F33-81B7-11972425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Orchestration-</a:t>
            </a:r>
            <a:r>
              <a:rPr lang="en-US" altLang="zh-CN" dirty="0" err="1"/>
              <a:t>NetworkController</a:t>
            </a:r>
            <a:r>
              <a:rPr lang="en-US" altLang="zh-CN" dirty="0"/>
              <a:t>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CCD60-0488-4D24-8648-9C3D5C40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Send </a:t>
            </a:r>
            <a:r>
              <a:rPr lang="en-US" altLang="zh-CN" dirty="0" err="1"/>
              <a:t>AddSFCIinSwitchCmd</a:t>
            </a:r>
            <a:endParaRPr lang="en-US" altLang="zh-CN" dirty="0"/>
          </a:p>
          <a:p>
            <a:pPr lvl="1"/>
            <a:r>
              <a:rPr lang="en-US" altLang="zh-CN" dirty="0" err="1"/>
              <a:t>sfci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89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191</Words>
  <Application>Microsoft Office PowerPoint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Orchestration Design</vt:lpstr>
      <vt:lpstr>SAM Design - Orchestration</vt:lpstr>
      <vt:lpstr>Orchestration-Database Interface</vt:lpstr>
      <vt:lpstr>FrontEnd-Orchestration Interface</vt:lpstr>
      <vt:lpstr>AdaptiveSystem-Orchestration Interface</vt:lpstr>
      <vt:lpstr>Orchestration-Mapping Interface</vt:lpstr>
      <vt:lpstr>Orchestration-UFFR Interface</vt:lpstr>
      <vt:lpstr>Orchestration-NetworkController Interface</vt:lpstr>
      <vt:lpstr>Orchestration-NetworkController Interface</vt:lpstr>
      <vt:lpstr>Orchestration-ServerController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SelfAdaptiveMano Middle Level Desgin</dc:title>
  <dc:creator>Chen Mike</dc:creator>
  <cp:lastModifiedBy>Chen Mike</cp:lastModifiedBy>
  <cp:revision>417</cp:revision>
  <dcterms:created xsi:type="dcterms:W3CDTF">2020-07-15T05:42:45Z</dcterms:created>
  <dcterms:modified xsi:type="dcterms:W3CDTF">2020-08-02T11:04:46Z</dcterms:modified>
</cp:coreProperties>
</file>