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152B5-9447-4374-9105-97B41C9E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EF231-C252-4655-9727-AB29E9B58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2D7BE-69BF-4EDF-B4F0-949893F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D793E-D419-48A7-B5C5-795FF65A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14F2F-F945-46F3-AE31-BD1B5048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6954-0828-4E26-AACA-EFA2BA3C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40956B-4C9E-4A10-950B-FB1D6CD69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3E31-4786-4D4E-89E8-F66D7C16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28B8C-1A1F-4080-888C-54A8D070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2147-7EFA-4AF1-A7FB-657C2D69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5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EE8CC-9395-4B85-9765-3672F9E2A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55674-7688-4C41-995E-E3E988B83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C1024-5296-4275-BB91-C543DC12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E7B11-1E5D-4F37-84E3-85B6A25D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57FDA-7744-4808-AE57-2655636E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7D0C-4404-4495-A6FF-C9950612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3390A-4E90-43BB-B462-BC0D0D2A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E38B3-66C3-408E-9EB4-E89782D1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0CD81-5C49-4E2D-A602-042A1AC1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DE91D-FCE0-42D0-A3E0-FEF39B87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0CA7-15AE-48C1-92CE-2C6DA510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E0AAE-32AC-458C-8440-8944DB31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167B6-A72F-4A0D-B93F-145102E6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8189-299F-4C8F-8767-6041515E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5DB53-349A-4FF6-8FC3-BB6593ED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1AAE-D8C4-4F29-A3CB-2A6375C2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94D72-DEF9-405B-92F6-E53DD75B8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42A94-1063-435D-84C8-76E19AEF0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24D7B-0B47-4D9F-A509-B73BA62E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3D7A8-C638-42BB-9528-0968FCF6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A755F-F301-47E0-BEB9-E6174EDA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A1BC0-2E6C-4548-B02E-580F7D6C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EA412-260F-44D0-953B-F9B4E1F0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4DE70-E2F8-4650-8609-8533927B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C2B9E7-A651-45F6-BDD6-935FA866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C7673-0E35-4067-80DC-C36627025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F4899F-8229-457A-AC3F-7B88E112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63083-F007-40B9-AD7E-1377CC69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D4F731-D298-45FA-90A1-8BC29410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38B4-64BE-4F20-830E-8E4123A8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EF0EA8-91C5-46EA-AE48-AD08A1FA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0726E-D83F-44AD-8B04-81B1E3AF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4BC64-37F7-4D5F-BF0C-5F015D7C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4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D6C157-6296-40E3-9D61-DB8D668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5B111B-AEBE-47F6-A9F8-E86CFAA2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1DBF3-FC7F-4A53-B2F4-6509DD0A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D0486-C810-4E5A-A895-5672F0BB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0CB8C-7788-48B4-A902-F7A11518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E17FB-60FA-49F3-963A-17AC6725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2961D-BDD6-480E-A38B-9BE7534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7BBC4-081B-40E4-A42E-DDFFA650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D325-BF6A-4932-B34D-BDD7157D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B378-0209-44DF-BD1D-80B4CEC7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78F19-232B-4B84-965B-6BD7350E0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ABF65-F2E7-4B27-B903-314C7C8E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0753A-9283-4B4E-A743-123C1069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40A8E-62BA-42C8-BBB1-CEC831C7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0B999-6CAD-4BFB-91F1-C1A20BD9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8D9436-F141-414C-BAD6-7453FDF7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DA2EB-4362-46FE-858E-285EE130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8DAD1-9601-4958-B02D-68881E84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F1E-20C7-486E-AF45-C8DFA08B43D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E16B6-8E83-4CE1-8307-3167F1DFC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DA8BC-885E-4DE7-A2A0-2D90D505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4DE0-02F8-4052-952F-51D79A5DE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9B40-50AF-47E4-9810-18361770A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Classifier Controller</a:t>
            </a:r>
            <a:br>
              <a:rPr lang="en-US" altLang="zh-CN" dirty="0"/>
            </a:br>
            <a:r>
              <a:rPr lang="en-US" altLang="zh-CN" dirty="0"/>
              <a:t>Component 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D9442-F53F-4FC5-9230-10CA75769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5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7CDF2C-9ADA-4E95-B6FA-5CC655A602CC}"/>
              </a:ext>
            </a:extLst>
          </p:cNvPr>
          <p:cNvSpPr/>
          <p:nvPr/>
        </p:nvSpPr>
        <p:spPr>
          <a:xfrm>
            <a:off x="2215299" y="2595906"/>
            <a:ext cx="1847653" cy="1666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1: host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22B9D4-EF4F-4B96-943E-C0518E65F101}"/>
              </a:ext>
            </a:extLst>
          </p:cNvPr>
          <p:cNvSpPr/>
          <p:nvPr/>
        </p:nvSpPr>
        <p:spPr>
          <a:xfrm>
            <a:off x="5048839" y="3156801"/>
            <a:ext cx="1847653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 Bridge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C9C3DA-A190-4360-9503-261696533FC2}"/>
              </a:ext>
            </a:extLst>
          </p:cNvPr>
          <p:cNvSpPr/>
          <p:nvPr/>
        </p:nvSpPr>
        <p:spPr>
          <a:xfrm>
            <a:off x="7882379" y="2595906"/>
            <a:ext cx="1847653" cy="1666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2: </a:t>
            </a:r>
            <a:r>
              <a:rPr lang="en-US" altLang="zh-CN" dirty="0" err="1"/>
              <a:t>classifierVM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57E3EDC-D117-4E1F-97C5-D287C3A7233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4062952" y="3429000"/>
            <a:ext cx="9858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CFC1B0-0534-45D9-A04B-4307C81C5DC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896492" y="3429000"/>
            <a:ext cx="9858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58C241F-8A78-47A4-9D66-E9899FA0431E}"/>
              </a:ext>
            </a:extLst>
          </p:cNvPr>
          <p:cNvSpPr txBox="1"/>
          <p:nvPr/>
        </p:nvSpPr>
        <p:spPr>
          <a:xfrm>
            <a:off x="1903049" y="4534293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</a:t>
            </a:r>
            <a:r>
              <a:rPr lang="en-US" altLang="zh-CN" dirty="0" err="1"/>
              <a:t>classifierController</a:t>
            </a:r>
            <a:endParaRPr lang="en-US" altLang="zh-CN" dirty="0"/>
          </a:p>
          <a:p>
            <a:r>
              <a:rPr lang="en-US" altLang="zh-CN" dirty="0"/>
              <a:t>Run </a:t>
            </a:r>
            <a:r>
              <a:rPr lang="en-US" altLang="zh-CN" dirty="0" err="1"/>
              <a:t>ccIntTester</a:t>
            </a:r>
            <a:endParaRPr lang="en-US" altLang="zh-CN" dirty="0"/>
          </a:p>
          <a:p>
            <a:r>
              <a:rPr lang="en-US" altLang="zh-CN" dirty="0"/>
              <a:t>Run </a:t>
            </a:r>
            <a:r>
              <a:rPr lang="en-US" altLang="zh-CN" dirty="0" err="1"/>
              <a:t>Scapy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5B7E3E-BF0F-494E-BB8C-FECAD22C9734}"/>
              </a:ext>
            </a:extLst>
          </p:cNvPr>
          <p:cNvSpPr txBox="1"/>
          <p:nvPr/>
        </p:nvSpPr>
        <p:spPr>
          <a:xfrm>
            <a:off x="7900685" y="453429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</a:t>
            </a:r>
            <a:r>
              <a:rPr lang="en-US" altLang="zh-CN" dirty="0" err="1"/>
              <a:t>serverAgent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865E73-A923-4269-A6AD-A1B4318ED7AE}"/>
              </a:ext>
            </a:extLst>
          </p:cNvPr>
          <p:cNvSpPr/>
          <p:nvPr/>
        </p:nvSpPr>
        <p:spPr>
          <a:xfrm>
            <a:off x="5000526" y="1197597"/>
            <a:ext cx="1847653" cy="544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NAT1 Bridge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065D89-8F14-4207-A679-8836D817566A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6848179" y="1469796"/>
            <a:ext cx="1958027" cy="1126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D86B23-96DB-4E57-AA16-03EB27192166}"/>
              </a:ext>
            </a:extLst>
          </p:cNvPr>
          <p:cNvCxnSpPr>
            <a:cxnSpLocks/>
            <a:stCxn id="17" idx="1"/>
            <a:endCxn id="2" idx="0"/>
          </p:cNvCxnSpPr>
          <p:nvPr/>
        </p:nvCxnSpPr>
        <p:spPr>
          <a:xfrm flipH="1">
            <a:off x="3139126" y="1469796"/>
            <a:ext cx="1861400" cy="11261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6160128-382F-44AC-8837-C3BB0CE08541}"/>
              </a:ext>
            </a:extLst>
          </p:cNvPr>
          <p:cNvSpPr txBox="1"/>
          <p:nvPr/>
        </p:nvSpPr>
        <p:spPr>
          <a:xfrm>
            <a:off x="8681105" y="1906857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NIC</a:t>
            </a:r>
          </a:p>
          <a:p>
            <a:r>
              <a:rPr lang="en-US" altLang="zh-CN" dirty="0"/>
              <a:t>192.168.121.34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DF0390-8E55-4FFC-8386-ED151CFB5C73}"/>
              </a:ext>
            </a:extLst>
          </p:cNvPr>
          <p:cNvSpPr txBox="1"/>
          <p:nvPr/>
        </p:nvSpPr>
        <p:spPr>
          <a:xfrm>
            <a:off x="6896492" y="360406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Datapath NIC</a:t>
            </a:r>
          </a:p>
          <a:p>
            <a:r>
              <a:rPr lang="en-US" altLang="zh-CN" dirty="0"/>
              <a:t>192.168.0.35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379496-CDC6-4493-8517-3FB3BAED65DE}"/>
              </a:ext>
            </a:extLst>
          </p:cNvPr>
          <p:cNvSpPr txBox="1"/>
          <p:nvPr/>
        </p:nvSpPr>
        <p:spPr>
          <a:xfrm>
            <a:off x="2360707" y="188152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 NIC</a:t>
            </a:r>
          </a:p>
          <a:p>
            <a:r>
              <a:rPr lang="en-US" altLang="zh-CN" dirty="0"/>
              <a:t>192.168.121.1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EE95AA-E61A-4052-94CB-21C24D4C918A}"/>
              </a:ext>
            </a:extLst>
          </p:cNvPr>
          <p:cNvSpPr txBox="1"/>
          <p:nvPr/>
        </p:nvSpPr>
        <p:spPr>
          <a:xfrm>
            <a:off x="3361022" y="3565098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Datapath NIC</a:t>
            </a:r>
          </a:p>
          <a:p>
            <a:r>
              <a:rPr lang="en-US" altLang="zh-CN" dirty="0"/>
              <a:t>192.168. 123.1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4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672B5-4CBE-498F-92FD-3D7A1FF4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FAB88-1A90-4008-9A13-EC6B79D1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Tc1:</a:t>
            </a:r>
          </a:p>
          <a:p>
            <a:pPr lvl="1"/>
            <a:r>
              <a:rPr lang="en-US" altLang="zh-CN" dirty="0"/>
              <a:t>Input: Inbound traffic</a:t>
            </a:r>
          </a:p>
          <a:p>
            <a:pPr lvl="1"/>
            <a:r>
              <a:rPr lang="en-US" altLang="zh-CN" dirty="0"/>
              <a:t>Output: </a:t>
            </a:r>
            <a:r>
              <a:rPr lang="en-US" altLang="zh-CN" dirty="0" err="1"/>
              <a:t>Encap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</a:p>
          <a:p>
            <a:r>
              <a:rPr lang="en-US" altLang="zh-CN" dirty="0"/>
              <a:t>Tc2:</a:t>
            </a:r>
          </a:p>
          <a:p>
            <a:pPr lvl="1"/>
            <a:r>
              <a:rPr lang="en-US" altLang="zh-CN" dirty="0"/>
              <a:t>Input: Out SFC domain traffic</a:t>
            </a:r>
          </a:p>
          <a:p>
            <a:pPr lvl="1"/>
            <a:r>
              <a:rPr lang="en-US" altLang="zh-CN" dirty="0"/>
              <a:t>Output: </a:t>
            </a:r>
            <a:r>
              <a:rPr lang="en-US" altLang="zh-CN" dirty="0" err="1"/>
              <a:t>Decap</a:t>
            </a:r>
            <a:r>
              <a:rPr lang="en-US" altLang="zh-CN" dirty="0"/>
              <a:t> </a:t>
            </a:r>
            <a:r>
              <a:rPr lang="en-US" altLang="zh-CN" dirty="0" err="1"/>
              <a:t>outter</a:t>
            </a:r>
            <a:r>
              <a:rPr lang="en-US" altLang="zh-CN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 header</a:t>
            </a:r>
          </a:p>
          <a:p>
            <a:r>
              <a:rPr lang="en-US" altLang="zh-CN" dirty="0"/>
              <a:t>Tc3:</a:t>
            </a:r>
          </a:p>
          <a:p>
            <a:pPr lvl="1"/>
            <a:r>
              <a:rPr lang="en-US" altLang="zh-CN" dirty="0"/>
              <a:t>Input: Arp request traffic</a:t>
            </a:r>
          </a:p>
          <a:p>
            <a:pPr lvl="1"/>
            <a:r>
              <a:rPr lang="en-US" altLang="zh-CN" dirty="0"/>
              <a:t>Output: Return </a:t>
            </a:r>
            <a:r>
              <a:rPr lang="en-US" altLang="zh-CN" dirty="0" err="1"/>
              <a:t>arp</a:t>
            </a:r>
            <a:r>
              <a:rPr lang="en-US" altLang="zh-CN" dirty="0"/>
              <a:t> response</a:t>
            </a:r>
          </a:p>
          <a:p>
            <a:r>
              <a:rPr lang="en-US" altLang="zh-CN" dirty="0"/>
              <a:t>Tc4: deprecated</a:t>
            </a:r>
          </a:p>
          <a:p>
            <a:pPr lvl="1"/>
            <a:r>
              <a:rPr lang="en-US" altLang="zh-CN" dirty="0"/>
              <a:t>Input: Other traffic</a:t>
            </a:r>
          </a:p>
          <a:p>
            <a:pPr lvl="1"/>
            <a:r>
              <a:rPr lang="en-US" altLang="zh-CN" dirty="0"/>
              <a:t>Output: No return</a:t>
            </a:r>
          </a:p>
        </p:txBody>
      </p:sp>
    </p:spTree>
    <p:extLst>
      <p:ext uri="{BB962C8B-B14F-4D97-AF65-F5344CB8AC3E}">
        <p14:creationId xmlns:p14="http://schemas.microsoft.com/office/powerpoint/2010/main" val="4650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90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Classifier Controller Component Test</vt:lpstr>
      <vt:lpstr>PowerPoint 演示文稿</vt:lpstr>
      <vt:lpstr>Test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Test</dc:title>
  <dc:creator>Chen Mike</dc:creator>
  <cp:lastModifiedBy>Chen Mike</cp:lastModifiedBy>
  <cp:revision>48</cp:revision>
  <dcterms:created xsi:type="dcterms:W3CDTF">2020-07-26T03:53:11Z</dcterms:created>
  <dcterms:modified xsi:type="dcterms:W3CDTF">2020-07-27T14:57:26Z</dcterms:modified>
</cp:coreProperties>
</file>