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4B75D-00E2-46CC-9044-966D3C4F3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B82DE4-3883-4CF8-8482-A89504F17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F4ECFA-5619-44C0-9ADD-49011F33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449-199C-4B54-A3AD-6F75DF9A2294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3D9386-4DBA-40A4-98DC-ECA51B296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434F5E-90AA-4D05-A69E-7C5475A0E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0CB6-7AED-40B1-8E95-F6C8A593D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18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72606-90F3-4211-AF97-5A47036D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F15D54-445D-42B4-B1F4-81458B3AB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FAE10B-BE83-47D7-9E7B-0596332BF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449-199C-4B54-A3AD-6F75DF9A2294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2E7B6-30CF-483E-82AE-23D92A3C2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A69CD7-2231-4D1C-A1A6-CA4FE538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0CB6-7AED-40B1-8E95-F6C8A593D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76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2DBEC7-96F2-4B43-8522-946F4AAA6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7E9155-8E14-4524-B802-62A9164E8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12F18D-BDC0-4E1A-A739-D6F1EE1D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449-199C-4B54-A3AD-6F75DF9A2294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756DCD-6EB2-49AB-9CBA-A1BD3A3B6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79F832-4E39-4295-BA99-4D84B408B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0CB6-7AED-40B1-8E95-F6C8A593D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48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B91F8-7201-4E77-8E2D-090BE9E82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35121-8E6B-480C-A5A3-4D35A7145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069513-3D48-4D94-BCC8-190F89054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449-199C-4B54-A3AD-6F75DF9A2294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5E4AC5-10DC-4440-9286-3CF742DE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397CF3-108D-4511-8D14-540CAD4A8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0CB6-7AED-40B1-8E95-F6C8A593D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66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EF08F-00DC-4F3E-B2ED-89E03D31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808A9D-3521-4F23-B8B3-B8AAF8BA5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63327-DF69-4B4A-B47A-C945E403F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449-199C-4B54-A3AD-6F75DF9A2294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909708-AC36-450C-9CEE-6C412B45F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DFE8F1-5240-431C-9D7E-28B16B06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0CB6-7AED-40B1-8E95-F6C8A593D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125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5227E-C92C-419F-BFC7-951E896F1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C803D4-EA50-4856-A5FF-452D03779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49773B-895C-47DE-863B-D2BE94872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A6B699-DF8F-4FF8-B287-A0AEFE76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449-199C-4B54-A3AD-6F75DF9A2294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C94648-1213-4B4E-B85E-B039B2CE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FD25ED-84AE-474A-A73C-1D23D2F29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0CB6-7AED-40B1-8E95-F6C8A593D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73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67696-44C1-4D1B-975C-9ABF285EA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A77F96-4CDF-4F08-97A4-90963EA8A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C0A177-F9DD-45AC-B3AF-8D5577BA9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102B97-6256-4065-A000-0D082153C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F4A314-7060-405E-971D-4C468BA8B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55E9F3-6D89-4B14-9B1B-FFBDAC83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449-199C-4B54-A3AD-6F75DF9A2294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3653A1-EF79-4169-B264-60FD3077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5BF47F-DC82-4BA6-85C5-5B1A5A2F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0CB6-7AED-40B1-8E95-F6C8A593D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95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5021A-35E5-4231-BE98-912D38CB9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71A278-C511-431E-A986-4FCECBC8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449-199C-4B54-A3AD-6F75DF9A2294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4ED3EC-B20B-4C49-9F57-9637AB781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1AC1AC-CBEA-403E-AC76-F7E75F04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0CB6-7AED-40B1-8E95-F6C8A593D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94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3230C2-54D9-42FE-864C-1C5487816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449-199C-4B54-A3AD-6F75DF9A2294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258B03-7330-4C19-97ED-ECE90F857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A0C255-ADFB-4F0E-B02C-6E623456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0CB6-7AED-40B1-8E95-F6C8A593D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38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08297-04F4-4B86-8744-E1CA5865D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8A35A-F45A-4173-8949-44C1ADC81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82B66E-9AE4-4208-B559-CA410FBE4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173CA1-5583-45B5-ABE3-13533BB4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449-199C-4B54-A3AD-6F75DF9A2294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1DB724-2301-4637-B6FE-7C0EF8AD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6E9DA3-2080-411F-A808-9B225680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0CB6-7AED-40B1-8E95-F6C8A593D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11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16E71-C04E-4111-A121-D353D40BE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2E6536-D448-41B2-905B-50F218C46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6806AC-8F2E-4EC3-873E-AD3A23092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71D1F9-7381-4631-A215-E9EF8A7A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449-199C-4B54-A3AD-6F75DF9A2294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A13642-F501-4CE0-B662-6F3133DCF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6B9EDC-6549-4E2F-87B9-E8E9CFD9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0CB6-7AED-40B1-8E95-F6C8A593D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46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831537-C5CE-4FEC-9DE8-CD0DA73E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D51DCC-DC33-4BB1-8835-BA6F3247B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9C8EDD-DB25-494A-A0FC-F3F6457ED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73449-199C-4B54-A3AD-6F75DF9A2294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B29C5A-5A59-465F-98A5-1F22D9EE1E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6C6699-17A9-4971-B28E-C889101F9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40CB6-7AED-40B1-8E95-F6C8A593D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96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C02EE-02D7-4874-A7DC-81E256CF50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Server Controller</a:t>
            </a:r>
            <a:br>
              <a:rPr lang="en-US" altLang="zh-CN" dirty="0"/>
            </a:br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EA0937-4207-429D-A212-07888ACA1C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57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9925DB57-ABC7-4D08-8352-100854B5E567}"/>
              </a:ext>
            </a:extLst>
          </p:cNvPr>
          <p:cNvSpPr/>
          <p:nvPr/>
        </p:nvSpPr>
        <p:spPr>
          <a:xfrm>
            <a:off x="7167872" y="1955300"/>
            <a:ext cx="3817176" cy="2700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5FA18FA-C233-48A7-AF85-B2D1F5F8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 Design – Server Controller (border)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36DC08-1554-470C-A2BD-377C9EF887DD}"/>
              </a:ext>
            </a:extLst>
          </p:cNvPr>
          <p:cNvSpPr/>
          <p:nvPr/>
        </p:nvSpPr>
        <p:spPr>
          <a:xfrm>
            <a:off x="1646400" y="1983286"/>
            <a:ext cx="3817176" cy="2700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D897B1-4F28-4913-9605-0F11B3D0EAD4}"/>
              </a:ext>
            </a:extLst>
          </p:cNvPr>
          <p:cNvSpPr/>
          <p:nvPr/>
        </p:nvSpPr>
        <p:spPr>
          <a:xfrm>
            <a:off x="7580244" y="3677343"/>
            <a:ext cx="2997615" cy="53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BESS command processor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FC44CC-61B5-48F9-A828-E5266467FEDD}"/>
              </a:ext>
            </a:extLst>
          </p:cNvPr>
          <p:cNvSpPr txBox="1"/>
          <p:nvPr/>
        </p:nvSpPr>
        <p:spPr>
          <a:xfrm>
            <a:off x="4410082" y="1986396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message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C2DB94-9DFA-4E47-A700-016BCB4BA960}"/>
              </a:ext>
            </a:extLst>
          </p:cNvPr>
          <p:cNvSpPr/>
          <p:nvPr/>
        </p:nvSpPr>
        <p:spPr>
          <a:xfrm>
            <a:off x="3350176" y="2323419"/>
            <a:ext cx="2007831" cy="53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MessageAgent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AFABD06F-FE3C-44CB-A355-AF185771326E}"/>
              </a:ext>
            </a:extLst>
          </p:cNvPr>
          <p:cNvSpPr/>
          <p:nvPr/>
        </p:nvSpPr>
        <p:spPr>
          <a:xfrm rot="5400000">
            <a:off x="3912409" y="1747305"/>
            <a:ext cx="673434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2F585151-A179-46E0-9CC1-346AE0024840}"/>
              </a:ext>
            </a:extLst>
          </p:cNvPr>
          <p:cNvSpPr/>
          <p:nvPr/>
        </p:nvSpPr>
        <p:spPr>
          <a:xfrm rot="5400000">
            <a:off x="8874819" y="3079833"/>
            <a:ext cx="673433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4AEDBD-6E79-4E09-A697-32C6CCA48809}"/>
              </a:ext>
            </a:extLst>
          </p:cNvPr>
          <p:cNvSpPr txBox="1"/>
          <p:nvPr/>
        </p:nvSpPr>
        <p:spPr>
          <a:xfrm>
            <a:off x="7390768" y="3087643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bess</a:t>
            </a:r>
            <a:r>
              <a:rPr lang="en-US" altLang="zh-CN" dirty="0"/>
              <a:t> command</a:t>
            </a:r>
            <a:endParaRPr lang="zh-CN" altLang="en-US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07AD1ED3-A9F9-4AB0-8CF3-F0CDF5D120F7}"/>
              </a:ext>
            </a:extLst>
          </p:cNvPr>
          <p:cNvSpPr/>
          <p:nvPr/>
        </p:nvSpPr>
        <p:spPr>
          <a:xfrm rot="5400000">
            <a:off x="3935366" y="3117305"/>
            <a:ext cx="673433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A017AB5-B7FD-407D-B7D6-CC3CD80B42E4}"/>
              </a:ext>
            </a:extLst>
          </p:cNvPr>
          <p:cNvSpPr/>
          <p:nvPr/>
        </p:nvSpPr>
        <p:spPr>
          <a:xfrm>
            <a:off x="3350176" y="3729725"/>
            <a:ext cx="2007831" cy="53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Servers States Manager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5022BAE-967E-4269-AAF1-0D191B5B7F90}"/>
              </a:ext>
            </a:extLst>
          </p:cNvPr>
          <p:cNvSpPr txBox="1"/>
          <p:nvPr/>
        </p:nvSpPr>
        <p:spPr>
          <a:xfrm>
            <a:off x="1629510" y="3209768"/>
            <a:ext cx="290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Server connection/</a:t>
            </a:r>
            <a:r>
              <a:rPr lang="en-US" altLang="zh-CN" dirty="0" err="1"/>
              <a:t>hearbeat</a:t>
            </a:r>
            <a:endParaRPr lang="zh-CN" altLang="en-US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D2DE9E9-CF05-4E33-B5DE-8B46427E9E87}"/>
              </a:ext>
            </a:extLst>
          </p:cNvPr>
          <p:cNvSpPr/>
          <p:nvPr/>
        </p:nvSpPr>
        <p:spPr>
          <a:xfrm rot="5400000">
            <a:off x="8757449" y="4507060"/>
            <a:ext cx="957523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9F985CD-57EF-4F39-AAE9-738690372240}"/>
              </a:ext>
            </a:extLst>
          </p:cNvPr>
          <p:cNvSpPr txBox="1"/>
          <p:nvPr/>
        </p:nvSpPr>
        <p:spPr>
          <a:xfrm>
            <a:off x="7795340" y="446934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Bess </a:t>
            </a:r>
            <a:r>
              <a:rPr lang="en-US" altLang="zh-CN" dirty="0" err="1"/>
              <a:t>gRPC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CAE58D7-CE61-4357-B327-E0094950DEAC}"/>
              </a:ext>
            </a:extLst>
          </p:cNvPr>
          <p:cNvSpPr txBox="1"/>
          <p:nvPr/>
        </p:nvSpPr>
        <p:spPr>
          <a:xfrm>
            <a:off x="1710387" y="2945512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Measurement command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CFCC685-940D-4832-B28A-1DD746725DE8}"/>
              </a:ext>
            </a:extLst>
          </p:cNvPr>
          <p:cNvSpPr/>
          <p:nvPr/>
        </p:nvSpPr>
        <p:spPr>
          <a:xfrm>
            <a:off x="8168131" y="2394383"/>
            <a:ext cx="2007831" cy="53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MessageAgent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A936E8E-DC55-4287-A7AE-3ECD1E4A4C6A}"/>
              </a:ext>
            </a:extLst>
          </p:cNvPr>
          <p:cNvSpPr txBox="1"/>
          <p:nvPr/>
        </p:nvSpPr>
        <p:spPr>
          <a:xfrm>
            <a:off x="9397164" y="1983286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message</a:t>
            </a:r>
            <a:endParaRPr lang="zh-CN" altLang="en-US" dirty="0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E83120A2-2A49-45F1-B366-6AC97B016968}"/>
              </a:ext>
            </a:extLst>
          </p:cNvPr>
          <p:cNvSpPr/>
          <p:nvPr/>
        </p:nvSpPr>
        <p:spPr>
          <a:xfrm rot="5400000">
            <a:off x="8899492" y="1792191"/>
            <a:ext cx="673434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04DF2-CEF7-466C-B03F-049D442EE87F}"/>
              </a:ext>
            </a:extLst>
          </p:cNvPr>
          <p:cNvSpPr txBox="1"/>
          <p:nvPr/>
        </p:nvSpPr>
        <p:spPr>
          <a:xfrm>
            <a:off x="1635792" y="1967237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ServerManager</a:t>
            </a:r>
            <a:endParaRPr lang="zh-CN" altLang="en-US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36D4EAD-5612-4AE0-8BCB-7BA15D007829}"/>
              </a:ext>
            </a:extLst>
          </p:cNvPr>
          <p:cNvSpPr txBox="1"/>
          <p:nvPr/>
        </p:nvSpPr>
        <p:spPr>
          <a:xfrm>
            <a:off x="7172541" y="1946302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BessController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9C36996-386F-4400-BC71-62B352AE7346}"/>
              </a:ext>
            </a:extLst>
          </p:cNvPr>
          <p:cNvSpPr txBox="1"/>
          <p:nvPr/>
        </p:nvSpPr>
        <p:spPr>
          <a:xfrm>
            <a:off x="1534101" y="5836595"/>
            <a:ext cx="4423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收集所有</a:t>
            </a:r>
            <a:r>
              <a:rPr lang="en-US" altLang="zh-CN" dirty="0"/>
              <a:t>server</a:t>
            </a:r>
            <a:r>
              <a:rPr lang="zh-CN" altLang="en-US" dirty="0"/>
              <a:t>的信息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向</a:t>
            </a:r>
            <a:r>
              <a:rPr lang="en-US" altLang="zh-CN" dirty="0"/>
              <a:t>measurement module</a:t>
            </a:r>
            <a:r>
              <a:rPr lang="zh-CN" altLang="en-US" dirty="0"/>
              <a:t>汇报</a:t>
            </a:r>
            <a:r>
              <a:rPr lang="en-US" altLang="zh-CN" dirty="0"/>
              <a:t>server</a:t>
            </a:r>
            <a:r>
              <a:rPr lang="zh-CN" altLang="en-US" dirty="0"/>
              <a:t>信息</a:t>
            </a:r>
            <a:endParaRPr lang="en-US" altLang="zh-CN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7E7BFA9-1C94-4A6A-A8B6-CE5747B099F7}"/>
              </a:ext>
            </a:extLst>
          </p:cNvPr>
          <p:cNvSpPr txBox="1"/>
          <p:nvPr/>
        </p:nvSpPr>
        <p:spPr>
          <a:xfrm>
            <a:off x="6546209" y="5386695"/>
            <a:ext cx="5379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根据</a:t>
            </a:r>
            <a:r>
              <a:rPr lang="en-US" altLang="zh-CN" dirty="0" err="1"/>
              <a:t>Orch</a:t>
            </a:r>
            <a:r>
              <a:rPr lang="zh-CN" altLang="en-US" dirty="0"/>
              <a:t>的指令下发</a:t>
            </a:r>
            <a:r>
              <a:rPr lang="en-US" altLang="zh-CN" dirty="0"/>
              <a:t>/</a:t>
            </a:r>
            <a:r>
              <a:rPr lang="zh-CN" altLang="en-US" dirty="0"/>
              <a:t>删除</a:t>
            </a:r>
            <a:r>
              <a:rPr lang="en-US" altLang="zh-CN" dirty="0"/>
              <a:t>BESS</a:t>
            </a:r>
            <a:r>
              <a:rPr lang="zh-CN" altLang="en-US" dirty="0"/>
              <a:t>表项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向</a:t>
            </a:r>
            <a:r>
              <a:rPr lang="en-US" altLang="zh-CN" dirty="0"/>
              <a:t>measurement module</a:t>
            </a:r>
            <a:r>
              <a:rPr lang="zh-CN" altLang="en-US" dirty="0"/>
              <a:t>汇报每个</a:t>
            </a:r>
            <a:r>
              <a:rPr lang="en-US" altLang="zh-CN" dirty="0"/>
              <a:t>VNF</a:t>
            </a:r>
            <a:r>
              <a:rPr lang="zh-CN" altLang="en-US" dirty="0"/>
              <a:t>的输入流量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867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9925DB57-ABC7-4D08-8352-100854B5E567}"/>
              </a:ext>
            </a:extLst>
          </p:cNvPr>
          <p:cNvSpPr/>
          <p:nvPr/>
        </p:nvSpPr>
        <p:spPr>
          <a:xfrm>
            <a:off x="7251056" y="2005691"/>
            <a:ext cx="3817176" cy="2700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5FA18FA-C233-48A7-AF85-B2D1F5F8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 Design – Server Controller (border)-</a:t>
            </a:r>
            <a:r>
              <a:rPr lang="en-US" altLang="zh-CN" dirty="0" err="1"/>
              <a:t>cont</a:t>
            </a:r>
            <a:r>
              <a:rPr lang="en-US" altLang="zh-CN" dirty="0"/>
              <a:t>’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D897B1-4F28-4913-9605-0F11B3D0EAD4}"/>
              </a:ext>
            </a:extLst>
          </p:cNvPr>
          <p:cNvSpPr/>
          <p:nvPr/>
        </p:nvSpPr>
        <p:spPr>
          <a:xfrm>
            <a:off x="7663428" y="3727734"/>
            <a:ext cx="2997615" cy="53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BESS command processor </a:t>
            </a:r>
            <a:endParaRPr lang="zh-CN" altLang="en-US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2F585151-A179-46E0-9CC1-346AE0024840}"/>
              </a:ext>
            </a:extLst>
          </p:cNvPr>
          <p:cNvSpPr/>
          <p:nvPr/>
        </p:nvSpPr>
        <p:spPr>
          <a:xfrm rot="5400000">
            <a:off x="8958003" y="3130224"/>
            <a:ext cx="673433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4AEDBD-6E79-4E09-A697-32C6CCA48809}"/>
              </a:ext>
            </a:extLst>
          </p:cNvPr>
          <p:cNvSpPr txBox="1"/>
          <p:nvPr/>
        </p:nvSpPr>
        <p:spPr>
          <a:xfrm>
            <a:off x="7473952" y="3138034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bess</a:t>
            </a:r>
            <a:r>
              <a:rPr lang="en-US" altLang="zh-CN" dirty="0"/>
              <a:t> command</a:t>
            </a:r>
            <a:endParaRPr lang="zh-CN" altLang="en-US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D2DE9E9-CF05-4E33-B5DE-8B46427E9E87}"/>
              </a:ext>
            </a:extLst>
          </p:cNvPr>
          <p:cNvSpPr/>
          <p:nvPr/>
        </p:nvSpPr>
        <p:spPr>
          <a:xfrm rot="5400000">
            <a:off x="8840633" y="4557451"/>
            <a:ext cx="957523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9F985CD-57EF-4F39-AAE9-738690372240}"/>
              </a:ext>
            </a:extLst>
          </p:cNvPr>
          <p:cNvSpPr txBox="1"/>
          <p:nvPr/>
        </p:nvSpPr>
        <p:spPr>
          <a:xfrm>
            <a:off x="7878524" y="4519739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Bess </a:t>
            </a:r>
            <a:r>
              <a:rPr lang="en-US" altLang="zh-CN" dirty="0" err="1"/>
              <a:t>gRPC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CFCC685-940D-4832-B28A-1DD746725DE8}"/>
              </a:ext>
            </a:extLst>
          </p:cNvPr>
          <p:cNvSpPr/>
          <p:nvPr/>
        </p:nvSpPr>
        <p:spPr>
          <a:xfrm>
            <a:off x="8251315" y="2444774"/>
            <a:ext cx="2007831" cy="53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MessageAgent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A936E8E-DC55-4287-A7AE-3ECD1E4A4C6A}"/>
              </a:ext>
            </a:extLst>
          </p:cNvPr>
          <p:cNvSpPr txBox="1"/>
          <p:nvPr/>
        </p:nvSpPr>
        <p:spPr>
          <a:xfrm>
            <a:off x="9480348" y="2033677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message</a:t>
            </a:r>
            <a:endParaRPr lang="zh-CN" altLang="en-US" dirty="0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E83120A2-2A49-45F1-B366-6AC97B016968}"/>
              </a:ext>
            </a:extLst>
          </p:cNvPr>
          <p:cNvSpPr/>
          <p:nvPr/>
        </p:nvSpPr>
        <p:spPr>
          <a:xfrm rot="5400000">
            <a:off x="8982676" y="1842582"/>
            <a:ext cx="673434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36D4EAD-5612-4AE0-8BCB-7BA15D007829}"/>
              </a:ext>
            </a:extLst>
          </p:cNvPr>
          <p:cNvSpPr txBox="1"/>
          <p:nvPr/>
        </p:nvSpPr>
        <p:spPr>
          <a:xfrm>
            <a:off x="7255725" y="1996693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ClassifierController</a:t>
            </a:r>
            <a:endParaRPr lang="zh-CN" altLang="en-US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7E7BFA9-1C94-4A6A-A8B6-CE5747B099F7}"/>
              </a:ext>
            </a:extLst>
          </p:cNvPr>
          <p:cNvSpPr txBox="1"/>
          <p:nvPr/>
        </p:nvSpPr>
        <p:spPr>
          <a:xfrm>
            <a:off x="7127677" y="5486339"/>
            <a:ext cx="441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根据</a:t>
            </a:r>
            <a:r>
              <a:rPr lang="en-US" altLang="zh-CN" dirty="0" err="1"/>
              <a:t>Orch</a:t>
            </a:r>
            <a:r>
              <a:rPr lang="zh-CN" altLang="en-US" dirty="0"/>
              <a:t>的指令下发</a:t>
            </a:r>
            <a:r>
              <a:rPr lang="en-US" altLang="zh-CN" dirty="0"/>
              <a:t>/</a:t>
            </a:r>
            <a:r>
              <a:rPr lang="zh-CN" altLang="en-US" dirty="0"/>
              <a:t>删除</a:t>
            </a:r>
            <a:r>
              <a:rPr lang="en-US" altLang="zh-CN" dirty="0"/>
              <a:t>Classifier</a:t>
            </a:r>
            <a:r>
              <a:rPr lang="zh-CN" altLang="en-US" dirty="0"/>
              <a:t>表项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90E389B-A5AE-41DB-A20D-9654006C48EF}"/>
              </a:ext>
            </a:extLst>
          </p:cNvPr>
          <p:cNvSpPr txBox="1"/>
          <p:nvPr/>
        </p:nvSpPr>
        <p:spPr>
          <a:xfrm>
            <a:off x="8121507" y="5885873"/>
            <a:ext cx="26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以</a:t>
            </a:r>
            <a:r>
              <a:rPr lang="en-US" altLang="zh-CN" dirty="0" err="1"/>
              <a:t>bess</a:t>
            </a:r>
            <a:r>
              <a:rPr lang="zh-CN" altLang="en-US" dirty="0"/>
              <a:t>为例实现</a:t>
            </a:r>
            <a:r>
              <a:rPr lang="en-US" altLang="zh-CN" dirty="0"/>
              <a:t>classifier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E693A8-D3C8-47C2-B746-4828C7A5948C}"/>
              </a:ext>
            </a:extLst>
          </p:cNvPr>
          <p:cNvSpPr/>
          <p:nvPr/>
        </p:nvSpPr>
        <p:spPr>
          <a:xfrm>
            <a:off x="1604109" y="2039345"/>
            <a:ext cx="3817176" cy="2700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73A40B8-53CB-4CB0-AC5F-1F106CFD8828}"/>
              </a:ext>
            </a:extLst>
          </p:cNvPr>
          <p:cNvSpPr/>
          <p:nvPr/>
        </p:nvSpPr>
        <p:spPr>
          <a:xfrm>
            <a:off x="2357775" y="3708573"/>
            <a:ext cx="2997615" cy="53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VNF command processor </a:t>
            </a:r>
            <a:endParaRPr lang="zh-CN" altLang="en-US" dirty="0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C197EE51-35B2-45A2-AD32-465F38600BC1}"/>
              </a:ext>
            </a:extLst>
          </p:cNvPr>
          <p:cNvSpPr/>
          <p:nvPr/>
        </p:nvSpPr>
        <p:spPr>
          <a:xfrm rot="5400000">
            <a:off x="3404206" y="3070619"/>
            <a:ext cx="673433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CFB6A4F-B8CB-42FF-89A3-A19940FB8B43}"/>
              </a:ext>
            </a:extLst>
          </p:cNvPr>
          <p:cNvSpPr txBox="1"/>
          <p:nvPr/>
        </p:nvSpPr>
        <p:spPr>
          <a:xfrm>
            <a:off x="3977472" y="3112683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vnf</a:t>
            </a:r>
            <a:r>
              <a:rPr lang="en-US" altLang="zh-CN" dirty="0"/>
              <a:t> command</a:t>
            </a:r>
            <a:endParaRPr lang="zh-CN" altLang="en-US" dirty="0"/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316ABB4D-5A74-48A0-BBF0-4212709350F6}"/>
              </a:ext>
            </a:extLst>
          </p:cNvPr>
          <p:cNvSpPr/>
          <p:nvPr/>
        </p:nvSpPr>
        <p:spPr>
          <a:xfrm rot="5400000">
            <a:off x="3281656" y="4604923"/>
            <a:ext cx="918532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F388992-FFB4-4272-8E2D-B0F0B3908535}"/>
              </a:ext>
            </a:extLst>
          </p:cNvPr>
          <p:cNvSpPr txBox="1"/>
          <p:nvPr/>
        </p:nvSpPr>
        <p:spPr>
          <a:xfrm>
            <a:off x="3976181" y="4576308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Docker </a:t>
            </a:r>
            <a:r>
              <a:rPr lang="en-US" altLang="zh-CN" dirty="0" err="1"/>
              <a:t>api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3E51FAD-AD84-4698-B141-CC9C28DE08D6}"/>
              </a:ext>
            </a:extLst>
          </p:cNvPr>
          <p:cNvSpPr/>
          <p:nvPr/>
        </p:nvSpPr>
        <p:spPr>
          <a:xfrm>
            <a:off x="2737009" y="2383848"/>
            <a:ext cx="2007831" cy="53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MessageAgent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9BF66BB-368D-4E6B-A5C9-FBA4151F0646}"/>
              </a:ext>
            </a:extLst>
          </p:cNvPr>
          <p:cNvSpPr txBox="1"/>
          <p:nvPr/>
        </p:nvSpPr>
        <p:spPr>
          <a:xfrm>
            <a:off x="3963526" y="2004908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message</a:t>
            </a:r>
            <a:endParaRPr lang="zh-CN" altLang="en-US" dirty="0"/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1FA866D1-9234-4EBF-B030-7BB6B8CA7B15}"/>
              </a:ext>
            </a:extLst>
          </p:cNvPr>
          <p:cNvSpPr/>
          <p:nvPr/>
        </p:nvSpPr>
        <p:spPr>
          <a:xfrm rot="5400000">
            <a:off x="3420449" y="1787717"/>
            <a:ext cx="673434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FB52225-00E6-41FA-9451-79168359A21A}"/>
              </a:ext>
            </a:extLst>
          </p:cNvPr>
          <p:cNvSpPr txBox="1"/>
          <p:nvPr/>
        </p:nvSpPr>
        <p:spPr>
          <a:xfrm>
            <a:off x="1568733" y="2034265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DockerController</a:t>
            </a:r>
            <a:endParaRPr lang="zh-CN" altLang="en-US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82DF6BD-C99D-4F4C-8638-A9FF57E64D70}"/>
              </a:ext>
            </a:extLst>
          </p:cNvPr>
          <p:cNvSpPr txBox="1"/>
          <p:nvPr/>
        </p:nvSpPr>
        <p:spPr>
          <a:xfrm>
            <a:off x="1931125" y="5812997"/>
            <a:ext cx="354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根据</a:t>
            </a:r>
            <a:r>
              <a:rPr lang="en-US" altLang="zh-CN" dirty="0" err="1"/>
              <a:t>Orch</a:t>
            </a:r>
            <a:r>
              <a:rPr lang="zh-CN" altLang="en-US" dirty="0"/>
              <a:t>的指令部署</a:t>
            </a:r>
            <a:r>
              <a:rPr lang="en-US" altLang="zh-CN" dirty="0"/>
              <a:t>/</a:t>
            </a:r>
            <a:r>
              <a:rPr lang="zh-CN" altLang="en-US" dirty="0"/>
              <a:t>删除</a:t>
            </a:r>
            <a:r>
              <a:rPr lang="en-US" altLang="zh-CN" dirty="0"/>
              <a:t>VNF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7154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宽屏</PresentationFormat>
  <Paragraphs>34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Server Controller Design</vt:lpstr>
      <vt:lpstr>SAM Design – Server Controller (border)</vt:lpstr>
      <vt:lpstr>SAM Design – Server Controller (border)-cont’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Controller Design</dc:title>
  <dc:creator>Chen Mike</dc:creator>
  <cp:lastModifiedBy>Chen Mike</cp:lastModifiedBy>
  <cp:revision>2</cp:revision>
  <dcterms:created xsi:type="dcterms:W3CDTF">2020-07-17T08:25:03Z</dcterms:created>
  <dcterms:modified xsi:type="dcterms:W3CDTF">2020-07-20T04:33:42Z</dcterms:modified>
</cp:coreProperties>
</file>