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03DC1-CD4C-45A1-887B-20BA7613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1695B-5AAE-4C93-8A5B-B418002A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1088-1975-489F-8657-26F95F81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25D09-F770-48E5-BACD-D6F15AF8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B336-201E-44CF-B868-7CFDD02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7635F-0663-46C2-88C3-5AE44A2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AA1D-1E2F-492D-B9E3-0D8CD425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3B5D3-D571-473D-A4A6-AAB144B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30670-28CC-406D-B8A4-3FBEA0C8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51538-1371-4223-B418-89AA5913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3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6E33A-22D5-4209-A686-C239FBB9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D7B10-C753-4B78-8C5E-41BF120D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F03-CE13-453C-9C7E-E37E23B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783E7-6A0C-4ECB-9230-F2B4DDB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CF7D78-777F-4A63-B84D-B44FBC3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EFACF-31D0-41D5-8826-BCF6C76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11640-6463-49EF-B8C2-E0A39B7E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F8A6E-CBB6-4DD8-A432-4CAFBA7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EC26F-1E48-41FF-84F3-C96EC88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A5D11-26EC-46BD-8EA4-73F52ECB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97DD-E200-411D-BDF0-EB3762DF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C5B48-B370-4CA0-863E-AEFD21EC0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BC88B-F629-4D95-AE3B-17068AC9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03DB8-429B-4772-918E-FD309B4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D7272-729B-4F8D-B859-509D06C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6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56F8-EC43-49D4-A6CF-974DAC4E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F5D1-36CC-427A-8966-17F7D15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10C7-717B-4616-BE23-BB2EAEA0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8C88F-146F-449D-A28A-15A7BB8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1C68A-E2A1-4A38-8A77-5836352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25603-DBDA-4114-9DB6-19FCEBC3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75B-6DB4-46E8-86E0-4447560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AA678-0B11-4AF2-A9DC-DA629D86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AA679-8529-453C-A6EC-86F21226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1401-B493-48CE-B777-6DAFA685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E59E31-7359-4E47-9F4B-A387C7875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1E6EA-2E8E-4B7D-AEF5-9C2E909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1F92C-71AF-4C28-BE07-0CF99521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F128-A15A-473F-97C8-5A75B51E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987F3-9014-4758-844B-A925FB5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BC4700-D570-4120-953C-C5F14F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A286A4-3F50-4B36-A66E-CFE595A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C667B-CEB4-4D8E-A4C4-8F8A3C0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FE987-0FEE-4011-9401-5F328D4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CF092-1C51-498A-BBEB-927F41EE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A2CF2-6DA5-4A2C-8EF0-21F4F823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B9F2-52B8-49D2-9046-170C5B1B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CC368-115F-4AC9-A1B2-A9C55810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8BE52-2581-4F4F-8503-4E3138D3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C7606-3126-46A8-BD7A-7BB3614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86746-5C3E-4754-AA42-DF790D20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9ACC-7381-4977-A3EB-0A52F9B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DEE3B-F866-4EC3-A9C7-74EBC82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CA376-6E4E-4F26-84DF-0BCEFB37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C4CAA-C54E-43E0-83B8-3FE2403C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5C826-9A36-4CA4-B82D-D7BCCE77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AB409-543B-443B-9B00-9A113816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7CC35-8082-4332-804F-416152E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3F190B-3DBC-4272-9128-46B28E0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F021B-04EF-48AC-897B-6421601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8F1-88F2-4F91-899A-9B0C335D0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D72C-B286-4D77-AB41-B65B0FF94B7D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DBD-E3F2-4E8D-A545-5ADBA6E4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D9DE-7188-4E57-908C-2DFD67DE0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B3465-8DAD-4A7C-965E-EE11F759A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C134E-AEB1-4379-B42D-626212D4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ServerAgent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687DD64-FE15-4E2E-9168-13D4E56F6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4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Server Agent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773837" y="2659753"/>
            <a:ext cx="10644326" cy="210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70347" y="282295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16200000">
            <a:off x="5330278" y="244205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16200000">
            <a:off x="5330279" y="3469588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6CC436-F160-4638-BB8C-6D1120704314}"/>
              </a:ext>
            </a:extLst>
          </p:cNvPr>
          <p:cNvSpPr/>
          <p:nvPr/>
        </p:nvSpPr>
        <p:spPr>
          <a:xfrm>
            <a:off x="4770346" y="4092841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Heatbeat</a:t>
            </a:r>
            <a:r>
              <a:rPr lang="en-US" altLang="zh-CN" dirty="0"/>
              <a:t> routine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B94EFD-AE9C-4527-BA12-B1393EABE49B}"/>
              </a:ext>
            </a:extLst>
          </p:cNvPr>
          <p:cNvSpPr txBox="1"/>
          <p:nvPr/>
        </p:nvSpPr>
        <p:spPr>
          <a:xfrm>
            <a:off x="773837" y="4992959"/>
            <a:ext cx="9842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Server</a:t>
            </a:r>
            <a:r>
              <a:rPr lang="zh-CN" altLang="en-US" dirty="0"/>
              <a:t>有至少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NIC</a:t>
            </a:r>
            <a:r>
              <a:rPr lang="zh-CN" altLang="en-US" dirty="0"/>
              <a:t>，一个控制卡，一个数据卡。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自动配置</a:t>
            </a:r>
            <a:r>
              <a:rPr lang="en-US" altLang="zh-CN" dirty="0" err="1"/>
              <a:t>dpdk</a:t>
            </a:r>
            <a:r>
              <a:rPr lang="zh-CN" altLang="en-US" dirty="0"/>
              <a:t>，保证</a:t>
            </a:r>
            <a:r>
              <a:rPr lang="en-US" altLang="zh-CN" dirty="0" err="1"/>
              <a:t>bessctl</a:t>
            </a:r>
            <a:r>
              <a:rPr lang="zh-CN" altLang="en-US" dirty="0"/>
              <a:t>启动。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 err="1"/>
              <a:t>servercontroller</a:t>
            </a:r>
            <a:r>
              <a:rPr lang="zh-CN" altLang="en-US" dirty="0"/>
              <a:t>建立连接，并发送心跳信号。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将本机的</a:t>
            </a:r>
            <a:r>
              <a:rPr lang="en-US" altLang="zh-CN" dirty="0"/>
              <a:t>mac</a:t>
            </a:r>
            <a:r>
              <a:rPr lang="zh-CN" altLang="en-US" dirty="0"/>
              <a:t>地址（控制卡数据卡）和</a:t>
            </a:r>
            <a:r>
              <a:rPr lang="en-US" altLang="zh-CN" dirty="0" err="1"/>
              <a:t>ip</a:t>
            </a:r>
            <a:r>
              <a:rPr lang="zh-CN" altLang="en-US" dirty="0"/>
              <a:t>地址（数据卡控制卡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）上报给</a:t>
            </a:r>
            <a:r>
              <a:rPr lang="en-US" altLang="zh-CN" dirty="0"/>
              <a:t>server  controller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839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45A69-9491-4DA8-9D8B-2EE0677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ServerAgent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E0AE8-BF76-431F-9046-4B32A48E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 available resource including </a:t>
            </a:r>
            <a:r>
              <a:rPr lang="en-US" altLang="zh-CN" dirty="0" err="1"/>
              <a:t>cpu</a:t>
            </a:r>
            <a:r>
              <a:rPr lang="en-US" altLang="zh-CN" dirty="0"/>
              <a:t>, mem</a:t>
            </a:r>
          </a:p>
          <a:p>
            <a:r>
              <a:rPr lang="en-US" altLang="zh-CN" dirty="0"/>
              <a:t>Report server interfaces and server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4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90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ServerAgent Design</vt:lpstr>
      <vt:lpstr>SAM Design – Server Agent</vt:lpstr>
      <vt:lpstr>ServerAgent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Middle Level Desgin</dc:title>
  <dc:creator>Chen Mike</dc:creator>
  <cp:lastModifiedBy>Chen Mike</cp:lastModifiedBy>
  <cp:revision>341</cp:revision>
  <dcterms:created xsi:type="dcterms:W3CDTF">2020-07-15T05:42:45Z</dcterms:created>
  <dcterms:modified xsi:type="dcterms:W3CDTF">2020-07-19T03:30:17Z</dcterms:modified>
</cp:coreProperties>
</file>