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5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2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VNF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88059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06"/>
            <a:ext cx="783152" cy="11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06"/>
            <a:ext cx="2621147" cy="11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76203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461696" y="1481457"/>
            <a:ext cx="576226" cy="3898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753898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  <a:endCxn id="72" idx="3"/>
          </p:cNvCxnSpPr>
          <p:nvPr/>
        </p:nvCxnSpPr>
        <p:spPr>
          <a:xfrm flipH="1" flipV="1">
            <a:off x="6037922" y="1481457"/>
            <a:ext cx="1809485" cy="3829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65157" y="1420317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940916" y="1706361"/>
            <a:ext cx="313194" cy="58431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513433" y="15820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 flipV="1">
            <a:off x="6037922" y="1473255"/>
            <a:ext cx="4628826" cy="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05"/>
            <a:ext cx="1186622" cy="11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47916" y="1473255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16496" y="5088154"/>
            <a:ext cx="736526" cy="2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13"/>
            <a:ext cx="1440385" cy="112554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173684" y="4510980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461696" y="2705001"/>
            <a:ext cx="647158" cy="106473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738553" cy="105283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697403" cy="51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05684" y="4171964"/>
            <a:ext cx="2803170" cy="39177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3045649" cy="33901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461696" y="2705001"/>
            <a:ext cx="3803367" cy="33328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34847" y="58215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02518" y="4465851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14714</TotalTime>
  <Words>648</Words>
  <Application>Microsoft Office PowerPoint</Application>
  <PresentationFormat>宽屏</PresentationFormat>
  <Paragraphs>311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1581</cp:revision>
  <dcterms:created xsi:type="dcterms:W3CDTF">2020-05-31T11:14:33Z</dcterms:created>
  <dcterms:modified xsi:type="dcterms:W3CDTF">2020-08-30T05:16:21Z</dcterms:modified>
</cp:coreProperties>
</file>