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75" r:id="rId7"/>
    <p:sldId id="263" r:id="rId8"/>
    <p:sldId id="27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 2048 switches, each switches support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221"/>
              </p:ext>
            </p:extLst>
          </p:nvPr>
        </p:nvGraphicFramePr>
        <p:xfrm>
          <a:off x="6285720" y="196449"/>
          <a:ext cx="557220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IPv4_CLASSIFIER_TABLE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/>
                        <a:t>VLANTag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4673"/>
              </p:ext>
            </p:extLst>
          </p:nvPr>
        </p:nvGraphicFramePr>
        <p:xfrm>
          <a:off x="6285720" y="3082925"/>
          <a:ext cx="5572202" cy="341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IPv4_CLASSIFIER_TABLE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UFFR_TABLE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843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D01BF0-ABC4-404E-898D-E4B7C1E99BBE}"/>
              </a:ext>
            </a:extLst>
          </p:cNvPr>
          <p:cNvSpPr txBox="1"/>
          <p:nvPr/>
        </p:nvSpPr>
        <p:spPr>
          <a:xfrm>
            <a:off x="3489762" y="412879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6C1E1-84FA-4282-B277-80D809F4527D}"/>
              </a:ext>
            </a:extLst>
          </p:cNvPr>
          <p:cNvSpPr txBox="1"/>
          <p:nvPr/>
        </p:nvSpPr>
        <p:spPr>
          <a:xfrm>
            <a:off x="4524957" y="20933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AF505-9171-44C5-AA91-6E0244698640}"/>
              </a:ext>
            </a:extLst>
          </p:cNvPr>
          <p:cNvSpPr txBox="1"/>
          <p:nvPr/>
        </p:nvSpPr>
        <p:spPr>
          <a:xfrm>
            <a:off x="4479852" y="11370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IPv4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4330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4709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06689"/>
              </p:ext>
            </p:extLst>
          </p:nvPr>
        </p:nvGraphicFramePr>
        <p:xfrm>
          <a:off x="6187829" y="3920659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7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6676132" y="5832087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94319"/>
              </p:ext>
            </p:extLst>
          </p:nvPr>
        </p:nvGraphicFramePr>
        <p:xfrm>
          <a:off x="6178936" y="886898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UFFR_TABLE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56237"/>
              </p:ext>
            </p:extLst>
          </p:nvPr>
        </p:nvGraphicFramePr>
        <p:xfrm>
          <a:off x="175740" y="1538749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1614"/>
              </p:ext>
            </p:extLst>
          </p:nvPr>
        </p:nvGraphicFramePr>
        <p:xfrm>
          <a:off x="175740" y="4220379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</a:t>
                      </a:r>
                      <a:r>
                        <a:rPr lang="en-US" altLang="zh-CN" dirty="0" err="1"/>
                        <a:t>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UFFR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3" y="1235610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35894"/>
              </p:ext>
            </p:extLst>
          </p:nvPr>
        </p:nvGraphicFramePr>
        <p:xfrm>
          <a:off x="2325142" y="3505309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42088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982</Words>
  <Application>Microsoft Office PowerPoint</Application>
  <PresentationFormat>宽屏</PresentationFormat>
  <Paragraphs>304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 – UFFR</vt:lpstr>
      <vt:lpstr>Switch’s Tables – NotVia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711</cp:revision>
  <dcterms:created xsi:type="dcterms:W3CDTF">2020-07-05T03:04:40Z</dcterms:created>
  <dcterms:modified xsi:type="dcterms:W3CDTF">2020-08-29T09:04:18Z</dcterms:modified>
</cp:coreProperties>
</file>