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09" r:id="rId4"/>
    <p:sldId id="306" r:id="rId5"/>
    <p:sldId id="308" r:id="rId6"/>
    <p:sldId id="3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UFFR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26F66B6-A934-4A33-AFAB-3BC270019F80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6C17C4F-A5D8-426D-B92D-DFB25733143A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A67718F-2A82-404D-A918-DECA843D554B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A7101D-A6E9-4AB0-BE61-53F994D0E705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B4CC28-EBD4-4646-9915-8E83E01D7DC9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A9E6563-F527-411F-800B-C382985FC12D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 flipV="1">
            <a:off x="4777250" y="2412909"/>
            <a:ext cx="1246032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34F66F97-25AA-4E64-A595-34621CE887EC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6017793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6834586" y="1653009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8" y="5089152"/>
            <a:ext cx="707254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V="1">
            <a:off x="6108854" y="2835061"/>
            <a:ext cx="72573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4267442" y="4171964"/>
            <a:ext cx="1841412" cy="3948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1118917" y="4466849"/>
            <a:ext cx="3926851" cy="1244605"/>
            <a:chOff x="1089644" y="4465851"/>
            <a:chExt cx="3926851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733214" y="458507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2840747" y="5124671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1295310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1089644" y="4465851"/>
              <a:ext cx="3926851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1323846" y="4552882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3589157" y="4565799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P4 Controller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59106" y="5139981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539E132C-DF75-48C2-8D92-5AABC9F9C3E3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7651379" y="2418193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 flipV="1">
            <a:off x="4777250" y="2412909"/>
            <a:ext cx="1240543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4683760" y="222865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7289031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861711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56850" y="3156998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1281</Words>
  <Application>Microsoft Office PowerPoint</Application>
  <PresentationFormat>宽屏</PresentationFormat>
  <Paragraphs>232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SelfAdaptiveMano  Architecture P4-Based</vt:lpstr>
      <vt:lpstr>SAM Architecture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137</cp:revision>
  <dcterms:created xsi:type="dcterms:W3CDTF">2020-08-02T09:10:07Z</dcterms:created>
  <dcterms:modified xsi:type="dcterms:W3CDTF">2020-09-14T14:16:34Z</dcterms:modified>
</cp:coreProperties>
</file>