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5" r:id="rId13"/>
    <p:sldId id="309" r:id="rId14"/>
    <p:sldId id="307" r:id="rId15"/>
    <p:sldId id="308" r:id="rId16"/>
    <p:sldId id="30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279" autoAdjust="0"/>
  </p:normalViewPr>
  <p:slideViewPr>
    <p:cSldViewPr snapToGrid="0">
      <p:cViewPr varScale="1">
        <p:scale>
          <a:sx n="39" d="100"/>
          <a:sy n="39" d="100"/>
        </p:scale>
        <p:origin x="4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1341C-BBCD-40AA-864F-F6ACC909A4F2}"/>
              </a:ext>
            </a:extLst>
          </p:cNvPr>
          <p:cNvSpPr txBox="1"/>
          <p:nvPr/>
        </p:nvSpPr>
        <p:spPr>
          <a:xfrm>
            <a:off x="5425967" y="64393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76ACDCF-9BC8-4C2A-B572-3CECAC2BCC93}"/>
              </a:ext>
            </a:extLst>
          </p:cNvPr>
          <p:cNvSpPr txBox="1"/>
          <p:nvPr/>
        </p:nvSpPr>
        <p:spPr>
          <a:xfrm>
            <a:off x="1022650" y="3385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E81FB0A-AD2D-43B7-98B4-8F011A74236B}"/>
              </a:ext>
            </a:extLst>
          </p:cNvPr>
          <p:cNvSpPr txBox="1"/>
          <p:nvPr/>
        </p:nvSpPr>
        <p:spPr>
          <a:xfrm>
            <a:off x="4173457" y="14592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FD16CB-08D4-46F4-A258-5B6967141651}"/>
              </a:ext>
            </a:extLst>
          </p:cNvPr>
          <p:cNvSpPr txBox="1"/>
          <p:nvPr/>
        </p:nvSpPr>
        <p:spPr>
          <a:xfrm>
            <a:off x="10595237" y="29955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BF9FDCE-5ACB-4D97-8317-2C7F9C219331}"/>
              </a:ext>
            </a:extLst>
          </p:cNvPr>
          <p:cNvSpPr txBox="1"/>
          <p:nvPr/>
        </p:nvSpPr>
        <p:spPr>
          <a:xfrm>
            <a:off x="1915845" y="47711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850635-94F6-4DB1-B955-78DAAFE355F1}"/>
              </a:ext>
            </a:extLst>
          </p:cNvPr>
          <p:cNvSpPr txBox="1"/>
          <p:nvPr/>
        </p:nvSpPr>
        <p:spPr>
          <a:xfrm>
            <a:off x="6117835" y="459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42D1FA-9CEB-4A43-A5D4-02C411313CF4}"/>
              </a:ext>
            </a:extLst>
          </p:cNvPr>
          <p:cNvSpPr txBox="1"/>
          <p:nvPr/>
        </p:nvSpPr>
        <p:spPr>
          <a:xfrm>
            <a:off x="5059353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46C479-2636-4586-8EA8-F20940AFC625}"/>
              </a:ext>
            </a:extLst>
          </p:cNvPr>
          <p:cNvSpPr txBox="1"/>
          <p:nvPr/>
        </p:nvSpPr>
        <p:spPr>
          <a:xfrm>
            <a:off x="7048768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7021203" y="709234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110396" y="400827"/>
            <a:ext cx="1805812" cy="332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3834787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034543" y="888642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008424" y="1608065"/>
            <a:ext cx="929025" cy="263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30053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65157" y="1420317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29431" y="1472120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008424" y="2705001"/>
            <a:ext cx="1100430" cy="10647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614708" cy="105283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244131" cy="51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008424" y="2705001"/>
            <a:ext cx="4138154" cy="33214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95CF55C-3762-4D16-8E1C-CF298092C82E}"/>
              </a:ext>
            </a:extLst>
          </p:cNvPr>
          <p:cNvCxnSpPr>
            <a:cxnSpLocks/>
            <a:stCxn id="84" idx="1"/>
            <a:endCxn id="3" idx="3"/>
          </p:cNvCxnSpPr>
          <p:nvPr/>
        </p:nvCxnSpPr>
        <p:spPr>
          <a:xfrm flipH="1" flipV="1">
            <a:off x="6182061" y="2288133"/>
            <a:ext cx="447992" cy="254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7A72F9-DF88-4453-AAAE-22B67E9A0F5E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817071" y="1705226"/>
            <a:ext cx="318554" cy="585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34F66F97-25AA-4E64-A595-34621CE887EC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17793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834586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2835061"/>
            <a:ext cx="72573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39E132C-DF75-48C2-8D92-5AABC9F9C3E3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51379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 flipV="1">
            <a:off x="4777250" y="2412909"/>
            <a:ext cx="1240543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56850" y="3156998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255039" y="176482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发生故障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突发流量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EDF3-F543-48CC-B7EA-10E1872467D0}"/>
              </a:ext>
            </a:extLst>
          </p:cNvPr>
          <p:cNvSpPr txBox="1"/>
          <p:nvPr/>
        </p:nvSpPr>
        <p:spPr>
          <a:xfrm>
            <a:off x="3073893" y="320393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Orchestration</a:t>
            </a:r>
            <a:r>
              <a:rPr lang="zh-CN" altLang="en-US" b="1" dirty="0"/>
              <a:t>处理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EA2BB9A-B0BD-43E9-9929-C80A6B56CB9D}"/>
              </a:ext>
            </a:extLst>
          </p:cNvPr>
          <p:cNvSpPr/>
          <p:nvPr/>
        </p:nvSpPr>
        <p:spPr>
          <a:xfrm>
            <a:off x="5585162" y="2682811"/>
            <a:ext cx="4084030" cy="2785911"/>
          </a:xfrm>
          <a:prstGeom prst="arc">
            <a:avLst>
              <a:gd name="adj1" fmla="val 4391446"/>
              <a:gd name="adj2" fmla="val 107432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47D5F-1A97-4921-8EF9-FDB4FA3E65CB}"/>
              </a:ext>
            </a:extLst>
          </p:cNvPr>
          <p:cNvSpPr txBox="1"/>
          <p:nvPr/>
        </p:nvSpPr>
        <p:spPr>
          <a:xfrm>
            <a:off x="4440279" y="532887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Adaptive</a:t>
            </a:r>
            <a:r>
              <a:rPr lang="zh-CN" altLang="en-US" b="1" dirty="0"/>
              <a:t>自动处理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人工处理（重新提交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16655</TotalTime>
  <Words>882</Words>
  <Application>Microsoft Office PowerPoint</Application>
  <PresentationFormat>宽屏</PresentationFormat>
  <Paragraphs>432</Paragraphs>
  <Slides>16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SAM Architecture</vt:lpstr>
      <vt:lpstr>Request State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1709</cp:revision>
  <dcterms:created xsi:type="dcterms:W3CDTF">2020-05-31T11:14:33Z</dcterms:created>
  <dcterms:modified xsi:type="dcterms:W3CDTF">2020-09-12T15:40:11Z</dcterms:modified>
</cp:coreProperties>
</file>