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7" r:id="rId3"/>
    <p:sldId id="286" r:id="rId4"/>
    <p:sldId id="288" r:id="rId5"/>
    <p:sldId id="258" r:id="rId6"/>
    <p:sldId id="259" r:id="rId7"/>
    <p:sldId id="260" r:id="rId8"/>
    <p:sldId id="289" r:id="rId9"/>
    <p:sldId id="263" r:id="rId10"/>
    <p:sldId id="261" r:id="rId11"/>
    <p:sldId id="262" r:id="rId12"/>
    <p:sldId id="296" r:id="rId13"/>
    <p:sldId id="291" r:id="rId14"/>
    <p:sldId id="298" r:id="rId15"/>
    <p:sldId id="290" r:id="rId16"/>
    <p:sldId id="294" r:id="rId17"/>
    <p:sldId id="293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6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 err="1"/>
              <a:t>Desgin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380073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4068239" y="5944777"/>
            <a:ext cx="4162684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68929" y="6060454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777325" y="4801692"/>
            <a:ext cx="834312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462909" y="6287412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>
            <a:off x="5611637" y="5026078"/>
            <a:ext cx="245495" cy="33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525783" y="2341774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8418400" y="2813460"/>
            <a:ext cx="1537944" cy="8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6274289" y="2813460"/>
            <a:ext cx="2144111" cy="32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13460"/>
            <a:ext cx="5191855" cy="85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1351666" cy="8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flipV="1">
            <a:off x="8418400" y="1647967"/>
            <a:ext cx="1343119" cy="693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4095945" y="643939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6782608" y="507714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82393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45565" y="22491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7442023" y="2289426"/>
            <a:ext cx="3706555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9E1831-690E-4E82-AB08-91ED7507B50B}"/>
              </a:ext>
            </a:extLst>
          </p:cNvPr>
          <p:cNvSpPr txBox="1"/>
          <p:nvPr/>
        </p:nvSpPr>
        <p:spPr>
          <a:xfrm>
            <a:off x="4596335" y="522050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10.0.0.4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6847724" y="580141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2671A3B-B236-4637-B283-CB5BD5DB06A9}"/>
              </a:ext>
            </a:extLst>
          </p:cNvPr>
          <p:cNvSpPr txBox="1"/>
          <p:nvPr/>
        </p:nvSpPr>
        <p:spPr>
          <a:xfrm>
            <a:off x="2860077" y="416057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6B1FDB-70BF-4228-A93E-D0FDC0FB9BC6}"/>
              </a:ext>
            </a:extLst>
          </p:cNvPr>
          <p:cNvSpPr txBox="1"/>
          <p:nvPr/>
        </p:nvSpPr>
        <p:spPr>
          <a:xfrm>
            <a:off x="9008649" y="41880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FF7420C-42C5-4C6F-BA70-B4BCE9F5FCAA}"/>
              </a:ext>
            </a:extLst>
          </p:cNvPr>
          <p:cNvSpPr/>
          <p:nvPr/>
        </p:nvSpPr>
        <p:spPr>
          <a:xfrm>
            <a:off x="9230039" y="5811591"/>
            <a:ext cx="1490162" cy="379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2357477" y="6060856"/>
            <a:ext cx="2659019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958519" y="281277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2558937" y="6216223"/>
            <a:ext cx="993980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3552917" y="6478633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98133" y="2141057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454511" y="4712650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184336"/>
            <a:ext cx="446250" cy="101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178236"/>
            <a:ext cx="2364147" cy="103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3965655" y="3115489"/>
            <a:ext cx="4985335" cy="12908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163" idx="0"/>
          </p:cNvCxnSpPr>
          <p:nvPr/>
        </p:nvCxnSpPr>
        <p:spPr>
          <a:xfrm flipH="1">
            <a:off x="4835932" y="2974793"/>
            <a:ext cx="635838" cy="17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4568864" y="882677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5471770" y="1602100"/>
            <a:ext cx="0" cy="53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63972" y="2134247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A23CB9-52F9-4820-84D7-2A04B4C13603}"/>
              </a:ext>
            </a:extLst>
          </p:cNvPr>
          <p:cNvCxnSpPr>
            <a:cxnSpLocks/>
            <a:stCxn id="66" idx="0"/>
            <a:endCxn id="84" idx="2"/>
          </p:cNvCxnSpPr>
          <p:nvPr/>
        </p:nvCxnSpPr>
        <p:spPr>
          <a:xfrm flipH="1" flipV="1">
            <a:off x="7857481" y="2986692"/>
            <a:ext cx="3298520" cy="17157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471771" y="1567449"/>
            <a:ext cx="2385710" cy="5667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37173" y="3038771"/>
            <a:ext cx="833864" cy="1805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73943" y="3041565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73943" y="3673378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73943" y="431097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70861" y="3035485"/>
            <a:ext cx="602608" cy="1805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CB4A9C8-3392-4FBD-94D2-01E85626C2D0}"/>
              </a:ext>
            </a:extLst>
          </p:cNvPr>
          <p:cNvCxnSpPr>
            <a:cxnSpLocks/>
            <a:stCxn id="3" idx="2"/>
            <a:endCxn id="154" idx="3"/>
          </p:cNvCxnSpPr>
          <p:nvPr/>
        </p:nvCxnSpPr>
        <p:spPr>
          <a:xfrm flipH="1">
            <a:off x="3607529" y="2974793"/>
            <a:ext cx="1864241" cy="9609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 flipV="1">
            <a:off x="1071037" y="3938125"/>
            <a:ext cx="299824" cy="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1CCDB83D-716B-4946-B36C-3B0AC1A67F10}"/>
              </a:ext>
            </a:extLst>
          </p:cNvPr>
          <p:cNvCxnSpPr>
            <a:cxnSpLocks/>
            <a:stCxn id="153" idx="3"/>
            <a:endCxn id="3" idx="2"/>
          </p:cNvCxnSpPr>
          <p:nvPr/>
        </p:nvCxnSpPr>
        <p:spPr>
          <a:xfrm flipV="1">
            <a:off x="3607529" y="2974793"/>
            <a:ext cx="1864241" cy="3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50990" y="2446258"/>
            <a:ext cx="293686" cy="1142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24920" y="202943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CCBA6F2-116E-44E3-90EE-8817DA9DFAF3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471770" y="2974793"/>
            <a:ext cx="3798240" cy="59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5471770" y="1602100"/>
            <a:ext cx="5185544" cy="61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B10BB93-5B8B-4F9D-BC7F-65AC9194E39B}"/>
              </a:ext>
            </a:extLst>
          </p:cNvPr>
          <p:cNvCxnSpPr>
            <a:cxnSpLocks/>
            <a:stCxn id="155" idx="3"/>
            <a:endCxn id="3" idx="2"/>
          </p:cNvCxnSpPr>
          <p:nvPr/>
        </p:nvCxnSpPr>
        <p:spPr>
          <a:xfrm flipV="1">
            <a:off x="3607529" y="2974793"/>
            <a:ext cx="1864241" cy="159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2F3233B-BB6C-4485-A838-237E82BF677F}"/>
              </a:ext>
            </a:extLst>
          </p:cNvPr>
          <p:cNvCxnSpPr>
            <a:cxnSpLocks/>
            <a:stCxn id="163" idx="0"/>
            <a:endCxn id="84" idx="2"/>
          </p:cNvCxnSpPr>
          <p:nvPr/>
        </p:nvCxnSpPr>
        <p:spPr>
          <a:xfrm flipV="1">
            <a:off x="4835932" y="2986692"/>
            <a:ext cx="3021549" cy="17140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67D1BA-F934-4768-BF78-7629030295B4}"/>
              </a:ext>
            </a:extLst>
          </p:cNvPr>
          <p:cNvSpPr/>
          <p:nvPr/>
        </p:nvSpPr>
        <p:spPr>
          <a:xfrm>
            <a:off x="9037317" y="471084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30F35-9148-41E5-B147-0ED9F5D133FD}"/>
              </a:ext>
            </a:extLst>
          </p:cNvPr>
          <p:cNvCxnSpPr>
            <a:cxnSpLocks/>
            <a:stCxn id="3" idx="2"/>
            <a:endCxn id="60" idx="0"/>
          </p:cNvCxnSpPr>
          <p:nvPr/>
        </p:nvCxnSpPr>
        <p:spPr>
          <a:xfrm>
            <a:off x="5471770" y="2974793"/>
            <a:ext cx="3425733" cy="164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182535"/>
            <a:ext cx="929622" cy="101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38482" y="2213152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 Module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163" idx="2"/>
            <a:endCxn id="5" idx="2"/>
          </p:cNvCxnSpPr>
          <p:nvPr/>
        </p:nvCxnSpPr>
        <p:spPr>
          <a:xfrm>
            <a:off x="4835932" y="5172437"/>
            <a:ext cx="794908" cy="4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399E2120-1C3A-4D17-B494-4FF358DD3DAD}"/>
              </a:ext>
            </a:extLst>
          </p:cNvPr>
          <p:cNvSpPr/>
          <p:nvPr/>
        </p:nvSpPr>
        <p:spPr>
          <a:xfrm>
            <a:off x="3943315" y="4700751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174143"/>
            <a:ext cx="1183385" cy="102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1BCA351-AAE7-411F-A5CB-4C41156B857E}"/>
              </a:ext>
            </a:extLst>
          </p:cNvPr>
          <p:cNvSpPr/>
          <p:nvPr/>
        </p:nvSpPr>
        <p:spPr>
          <a:xfrm>
            <a:off x="5916684" y="4615610"/>
            <a:ext cx="596163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E4EE8-2590-434A-AC63-B2D7B2E8C915}"/>
              </a:ext>
            </a:extLst>
          </p:cNvPr>
          <p:cNvSpPr/>
          <p:nvPr/>
        </p:nvSpPr>
        <p:spPr>
          <a:xfrm>
            <a:off x="10516484" y="4702457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09DB223-AFB6-477C-B539-A733F4157003}"/>
              </a:ext>
            </a:extLst>
          </p:cNvPr>
          <p:cNvSpPr/>
          <p:nvPr/>
        </p:nvSpPr>
        <p:spPr>
          <a:xfrm>
            <a:off x="6088927" y="470655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EFBD70-B15D-4CDF-A97A-7419F7FED96B}"/>
              </a:ext>
            </a:extLst>
          </p:cNvPr>
          <p:cNvSpPr txBox="1"/>
          <p:nvPr/>
        </p:nvSpPr>
        <p:spPr>
          <a:xfrm>
            <a:off x="7963067" y="442154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Server controller</a:t>
            </a:r>
            <a:endParaRPr lang="zh-CN" altLang="en-US" b="1" i="1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B700C18-3BC4-47A8-8F16-1715C6A4BD3B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7857481" y="2986692"/>
            <a:ext cx="250332" cy="1804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2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Agent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773837" y="2659753"/>
            <a:ext cx="10644326" cy="210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162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16200000">
            <a:off x="5330279" y="3469588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6CC436-F160-4638-BB8C-6D1120704314}"/>
              </a:ext>
            </a:extLst>
          </p:cNvPr>
          <p:cNvSpPr/>
          <p:nvPr/>
        </p:nvSpPr>
        <p:spPr>
          <a:xfrm>
            <a:off x="4770346" y="409284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Heatbeat</a:t>
            </a:r>
            <a:r>
              <a:rPr lang="en-US" altLang="zh-CN" dirty="0"/>
              <a:t> routine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B94EFD-AE9C-4527-BA12-B1393EABE49B}"/>
              </a:ext>
            </a:extLst>
          </p:cNvPr>
          <p:cNvSpPr txBox="1"/>
          <p:nvPr/>
        </p:nvSpPr>
        <p:spPr>
          <a:xfrm>
            <a:off x="773837" y="4992959"/>
            <a:ext cx="8989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Server</a:t>
            </a:r>
            <a:r>
              <a:rPr lang="zh-CN" altLang="en-US" dirty="0"/>
              <a:t>有至少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NIC</a:t>
            </a:r>
            <a:r>
              <a:rPr lang="zh-CN" altLang="en-US" dirty="0"/>
              <a:t>，一个控制卡，一个数据卡。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自动配置</a:t>
            </a:r>
            <a:r>
              <a:rPr lang="en-US" altLang="zh-CN" dirty="0" err="1"/>
              <a:t>dpdk</a:t>
            </a:r>
            <a:r>
              <a:rPr lang="zh-CN" altLang="en-US" dirty="0"/>
              <a:t>，保证</a:t>
            </a:r>
            <a:r>
              <a:rPr lang="en-US" altLang="zh-CN" dirty="0" err="1"/>
              <a:t>bessctl</a:t>
            </a:r>
            <a:r>
              <a:rPr lang="zh-CN" altLang="en-US" dirty="0"/>
              <a:t>启动。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 err="1"/>
              <a:t>servercontroller</a:t>
            </a:r>
            <a:r>
              <a:rPr lang="zh-CN" altLang="en-US" dirty="0"/>
              <a:t>建立连接，并发送心跳信号。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将本机的</a:t>
            </a:r>
            <a:r>
              <a:rPr lang="en-US" altLang="zh-CN" dirty="0"/>
              <a:t>mac</a:t>
            </a:r>
            <a:r>
              <a:rPr lang="zh-CN" altLang="en-US" dirty="0"/>
              <a:t>地址（控制卡数据卡）和</a:t>
            </a:r>
            <a:r>
              <a:rPr lang="en-US" altLang="zh-CN" dirty="0" err="1"/>
              <a:t>ip</a:t>
            </a:r>
            <a:r>
              <a:rPr lang="zh-CN" altLang="en-US" dirty="0"/>
              <a:t>地址（控制卡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）上报给</a:t>
            </a:r>
            <a:r>
              <a:rPr lang="en-US" altLang="zh-CN" dirty="0"/>
              <a:t>server  controller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39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925DB57-ABC7-4D08-8352-100854B5E567}"/>
              </a:ext>
            </a:extLst>
          </p:cNvPr>
          <p:cNvSpPr/>
          <p:nvPr/>
        </p:nvSpPr>
        <p:spPr>
          <a:xfrm>
            <a:off x="7167872" y="1955300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Controller 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1646400" y="1983286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7580244" y="3677343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4410082" y="19863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3350176" y="232341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3912409" y="1747305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8874819" y="3079833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7390768" y="308764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bess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5400000">
            <a:off x="3935366" y="3117305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3350176" y="3729725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Servers States 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022BAE-967E-4269-AAF1-0D191B5B7F90}"/>
              </a:ext>
            </a:extLst>
          </p:cNvPr>
          <p:cNvSpPr txBox="1"/>
          <p:nvPr/>
        </p:nvSpPr>
        <p:spPr>
          <a:xfrm>
            <a:off x="1629510" y="32097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 connection/</a:t>
            </a:r>
            <a:r>
              <a:rPr lang="en-US" altLang="zh-CN" dirty="0" err="1"/>
              <a:t>hearbeat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8757449" y="4507060"/>
            <a:ext cx="95752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7795340" y="446934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Bess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710387" y="2945512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FCC685-940D-4832-B28A-1DD746725DE8}"/>
              </a:ext>
            </a:extLst>
          </p:cNvPr>
          <p:cNvSpPr/>
          <p:nvPr/>
        </p:nvSpPr>
        <p:spPr>
          <a:xfrm>
            <a:off x="8168131" y="2394383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36E8E-DC55-4287-A7AE-3ECD1E4A4C6A}"/>
              </a:ext>
            </a:extLst>
          </p:cNvPr>
          <p:cNvSpPr txBox="1"/>
          <p:nvPr/>
        </p:nvSpPr>
        <p:spPr>
          <a:xfrm>
            <a:off x="9397164" y="198328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83120A2-2A49-45F1-B366-6AC97B016968}"/>
              </a:ext>
            </a:extLst>
          </p:cNvPr>
          <p:cNvSpPr/>
          <p:nvPr/>
        </p:nvSpPr>
        <p:spPr>
          <a:xfrm rot="5400000">
            <a:off x="8899492" y="1792191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04DF2-CEF7-466C-B03F-049D442EE87F}"/>
              </a:ext>
            </a:extLst>
          </p:cNvPr>
          <p:cNvSpPr txBox="1"/>
          <p:nvPr/>
        </p:nvSpPr>
        <p:spPr>
          <a:xfrm>
            <a:off x="1635792" y="196723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ServerManager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4EAD-5612-4AE0-8BCB-7BA15D007829}"/>
              </a:ext>
            </a:extLst>
          </p:cNvPr>
          <p:cNvSpPr txBox="1"/>
          <p:nvPr/>
        </p:nvSpPr>
        <p:spPr>
          <a:xfrm>
            <a:off x="7172541" y="194630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BessController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C36996-386F-4400-BC71-62B352AE7346}"/>
              </a:ext>
            </a:extLst>
          </p:cNvPr>
          <p:cNvSpPr txBox="1"/>
          <p:nvPr/>
        </p:nvSpPr>
        <p:spPr>
          <a:xfrm>
            <a:off x="1534101" y="5836595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收集所有</a:t>
            </a:r>
            <a:r>
              <a:rPr lang="en-US" altLang="zh-CN" dirty="0"/>
              <a:t>server</a:t>
            </a:r>
            <a:r>
              <a:rPr lang="zh-CN" altLang="en-US" dirty="0"/>
              <a:t>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measurement module</a:t>
            </a:r>
            <a:r>
              <a:rPr lang="zh-CN" altLang="en-US" dirty="0"/>
              <a:t>汇报</a:t>
            </a:r>
            <a:r>
              <a:rPr lang="en-US" altLang="zh-CN" dirty="0"/>
              <a:t>server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E7BFA9-1C94-4A6A-A8B6-CE5747B099F7}"/>
              </a:ext>
            </a:extLst>
          </p:cNvPr>
          <p:cNvSpPr txBox="1"/>
          <p:nvPr/>
        </p:nvSpPr>
        <p:spPr>
          <a:xfrm>
            <a:off x="6546209" y="5386695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的指令下发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BESS</a:t>
            </a:r>
            <a:r>
              <a:rPr lang="zh-CN" altLang="en-US" dirty="0"/>
              <a:t>表项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measurement module</a:t>
            </a:r>
            <a:r>
              <a:rPr lang="zh-CN" altLang="en-US" dirty="0"/>
              <a:t>汇报每个</a:t>
            </a:r>
            <a:r>
              <a:rPr lang="en-US" altLang="zh-CN" dirty="0"/>
              <a:t>VNF</a:t>
            </a:r>
            <a:r>
              <a:rPr lang="zh-CN" altLang="en-US" dirty="0"/>
              <a:t>的输入流量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6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925DB57-ABC7-4D08-8352-100854B5E567}"/>
              </a:ext>
            </a:extLst>
          </p:cNvPr>
          <p:cNvSpPr/>
          <p:nvPr/>
        </p:nvSpPr>
        <p:spPr>
          <a:xfrm>
            <a:off x="7251056" y="2005691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Controller (border)-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7663428" y="3727734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command processor 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8958003" y="3130224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7473952" y="313803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bess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8840633" y="4557451"/>
            <a:ext cx="95752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7878524" y="451973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Bess 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FCC685-940D-4832-B28A-1DD746725DE8}"/>
              </a:ext>
            </a:extLst>
          </p:cNvPr>
          <p:cNvSpPr/>
          <p:nvPr/>
        </p:nvSpPr>
        <p:spPr>
          <a:xfrm>
            <a:off x="8251315" y="244477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936E8E-DC55-4287-A7AE-3ECD1E4A4C6A}"/>
              </a:ext>
            </a:extLst>
          </p:cNvPr>
          <p:cNvSpPr txBox="1"/>
          <p:nvPr/>
        </p:nvSpPr>
        <p:spPr>
          <a:xfrm>
            <a:off x="9480348" y="203367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83120A2-2A49-45F1-B366-6AC97B016968}"/>
              </a:ext>
            </a:extLst>
          </p:cNvPr>
          <p:cNvSpPr/>
          <p:nvPr/>
        </p:nvSpPr>
        <p:spPr>
          <a:xfrm rot="5400000">
            <a:off x="8982676" y="1842582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6D4EAD-5612-4AE0-8BCB-7BA15D007829}"/>
              </a:ext>
            </a:extLst>
          </p:cNvPr>
          <p:cNvSpPr txBox="1"/>
          <p:nvPr/>
        </p:nvSpPr>
        <p:spPr>
          <a:xfrm>
            <a:off x="7255725" y="1996693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ClassifierController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E7BFA9-1C94-4A6A-A8B6-CE5747B099F7}"/>
              </a:ext>
            </a:extLst>
          </p:cNvPr>
          <p:cNvSpPr txBox="1"/>
          <p:nvPr/>
        </p:nvSpPr>
        <p:spPr>
          <a:xfrm>
            <a:off x="7127677" y="5486339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的指令下发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Classifier</a:t>
            </a:r>
            <a:r>
              <a:rPr lang="zh-CN" altLang="en-US" dirty="0"/>
              <a:t>表项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0E389B-A5AE-41DB-A20D-9654006C48EF}"/>
              </a:ext>
            </a:extLst>
          </p:cNvPr>
          <p:cNvSpPr txBox="1"/>
          <p:nvPr/>
        </p:nvSpPr>
        <p:spPr>
          <a:xfrm>
            <a:off x="8121507" y="588587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bess</a:t>
            </a:r>
            <a:r>
              <a:rPr lang="zh-CN" altLang="en-US" dirty="0"/>
              <a:t>为例实现</a:t>
            </a:r>
            <a:r>
              <a:rPr lang="en-US" altLang="zh-CN" dirty="0"/>
              <a:t>classifier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E693A8-D3C8-47C2-B746-4828C7A5948C}"/>
              </a:ext>
            </a:extLst>
          </p:cNvPr>
          <p:cNvSpPr/>
          <p:nvPr/>
        </p:nvSpPr>
        <p:spPr>
          <a:xfrm>
            <a:off x="1604109" y="2039345"/>
            <a:ext cx="381717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3A40B8-53CB-4CB0-AC5F-1F106CFD8828}"/>
              </a:ext>
            </a:extLst>
          </p:cNvPr>
          <p:cNvSpPr/>
          <p:nvPr/>
        </p:nvSpPr>
        <p:spPr>
          <a:xfrm>
            <a:off x="2357775" y="3708573"/>
            <a:ext cx="2997615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VNF command processor 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197EE51-35B2-45A2-AD32-465F38600BC1}"/>
              </a:ext>
            </a:extLst>
          </p:cNvPr>
          <p:cNvSpPr/>
          <p:nvPr/>
        </p:nvSpPr>
        <p:spPr>
          <a:xfrm rot="5400000">
            <a:off x="3404206" y="3070619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FB6A4F-B8CB-42FF-89A3-A19940FB8B43}"/>
              </a:ext>
            </a:extLst>
          </p:cNvPr>
          <p:cNvSpPr txBox="1"/>
          <p:nvPr/>
        </p:nvSpPr>
        <p:spPr>
          <a:xfrm>
            <a:off x="3977472" y="311268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vnf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16ABB4D-5A74-48A0-BBF0-4212709350F6}"/>
              </a:ext>
            </a:extLst>
          </p:cNvPr>
          <p:cNvSpPr/>
          <p:nvPr/>
        </p:nvSpPr>
        <p:spPr>
          <a:xfrm rot="5400000">
            <a:off x="3281656" y="4604923"/>
            <a:ext cx="918532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F388992-FFB4-4272-8E2D-B0F0B3908535}"/>
              </a:ext>
            </a:extLst>
          </p:cNvPr>
          <p:cNvSpPr txBox="1"/>
          <p:nvPr/>
        </p:nvSpPr>
        <p:spPr>
          <a:xfrm>
            <a:off x="3976181" y="457630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3E51FAD-AD84-4698-B141-CC9C28DE08D6}"/>
              </a:ext>
            </a:extLst>
          </p:cNvPr>
          <p:cNvSpPr/>
          <p:nvPr/>
        </p:nvSpPr>
        <p:spPr>
          <a:xfrm>
            <a:off x="2737009" y="2383848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BF66BB-368D-4E6B-A5C9-FBA4151F0646}"/>
              </a:ext>
            </a:extLst>
          </p:cNvPr>
          <p:cNvSpPr txBox="1"/>
          <p:nvPr/>
        </p:nvSpPr>
        <p:spPr>
          <a:xfrm>
            <a:off x="3963526" y="200490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1FA866D1-9234-4EBF-B030-7BB6B8CA7B15}"/>
              </a:ext>
            </a:extLst>
          </p:cNvPr>
          <p:cNvSpPr/>
          <p:nvPr/>
        </p:nvSpPr>
        <p:spPr>
          <a:xfrm rot="5400000">
            <a:off x="3420449" y="1787717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FB52225-00E6-41FA-9451-79168359A21A}"/>
              </a:ext>
            </a:extLst>
          </p:cNvPr>
          <p:cNvSpPr txBox="1"/>
          <p:nvPr/>
        </p:nvSpPr>
        <p:spPr>
          <a:xfrm>
            <a:off x="1568733" y="2034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DockerController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2DF6BD-C99D-4F4C-8638-A9FF57E64D70}"/>
              </a:ext>
            </a:extLst>
          </p:cNvPr>
          <p:cNvSpPr txBox="1"/>
          <p:nvPr/>
        </p:nvSpPr>
        <p:spPr>
          <a:xfrm>
            <a:off x="1931125" y="5812997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en-US" altLang="zh-CN" dirty="0" err="1"/>
              <a:t>Orch</a:t>
            </a:r>
            <a:r>
              <a:rPr lang="zh-CN" altLang="en-US" dirty="0"/>
              <a:t>的指令部署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VNF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5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10644326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3440923" y="2755546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Orchestration Module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4770348" y="5092375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4567506" y="5784920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3919505" y="606438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4770349" y="3815310"/>
            <a:ext cx="2007831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RequestProcessor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E43E76-3FB1-4157-B070-D4649347FDD7}"/>
              </a:ext>
            </a:extLst>
          </p:cNvPr>
          <p:cNvSpPr/>
          <p:nvPr/>
        </p:nvSpPr>
        <p:spPr>
          <a:xfrm>
            <a:off x="2293849" y="3838000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CommandAck</a:t>
            </a:r>
            <a:endParaRPr lang="en-US" altLang="zh-CN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5212675" y="4521390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4616471" y="45838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5807461" y="4533227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6146015" y="456885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399DDCB-6812-4E1C-BC54-B941FB1369CC}"/>
              </a:ext>
            </a:extLst>
          </p:cNvPr>
          <p:cNvSpPr/>
          <p:nvPr/>
        </p:nvSpPr>
        <p:spPr>
          <a:xfrm rot="13067102">
            <a:off x="3677179" y="4702931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2877657" y="489776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 ack</a:t>
            </a:r>
            <a:endParaRPr lang="zh-CN" altLang="en-US" dirty="0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388FE7C9-5535-4889-84ED-B12D8326544C}"/>
              </a:ext>
            </a:extLst>
          </p:cNvPr>
          <p:cNvSpPr/>
          <p:nvPr/>
        </p:nvSpPr>
        <p:spPr>
          <a:xfrm rot="19484798">
            <a:off x="3153413" y="3422980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2344809">
            <a:off x="4892961" y="3442635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4133353" y="333689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3550823" y="145215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4082824" y="2198501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5724562" y="582304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6334453" y="60435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580C672-29C0-4248-BB11-98574EDB0FA8}"/>
              </a:ext>
            </a:extLst>
          </p:cNvPr>
          <p:cNvSpPr/>
          <p:nvPr/>
        </p:nvSpPr>
        <p:spPr>
          <a:xfrm rot="5400000">
            <a:off x="4804476" y="2275179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C7BAF63-FA48-49D9-8809-558AF4A654B1}"/>
              </a:ext>
            </a:extLst>
          </p:cNvPr>
          <p:cNvSpPr/>
          <p:nvPr/>
        </p:nvSpPr>
        <p:spPr>
          <a:xfrm rot="2001734">
            <a:off x="5622392" y="3251654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B02476-D32B-42CD-8372-0CA7BAB724B5}"/>
              </a:ext>
            </a:extLst>
          </p:cNvPr>
          <p:cNvSpPr txBox="1"/>
          <p:nvPr/>
        </p:nvSpPr>
        <p:spPr>
          <a:xfrm>
            <a:off x="6026286" y="3096911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network data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25882-BB7B-419E-9B33-CB2DDF7A3FD4}"/>
              </a:ext>
            </a:extLst>
          </p:cNvPr>
          <p:cNvSpPr txBox="1"/>
          <p:nvPr/>
        </p:nvSpPr>
        <p:spPr>
          <a:xfrm>
            <a:off x="6306180" y="1454588"/>
            <a:ext cx="561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 err="1"/>
              <a:t>bessController</a:t>
            </a:r>
            <a:r>
              <a:rPr lang="zh-CN" altLang="en-US" dirty="0"/>
              <a:t>发送指令安装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module</a:t>
            </a:r>
            <a:r>
              <a:rPr lang="zh-CN" altLang="en-US" dirty="0"/>
              <a:t>实现</a:t>
            </a:r>
            <a:r>
              <a:rPr lang="en-US" altLang="zh-CN" dirty="0"/>
              <a:t>SFC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 err="1"/>
              <a:t>dockerController</a:t>
            </a:r>
            <a:r>
              <a:rPr lang="zh-CN" altLang="en-US" dirty="0"/>
              <a:t>发送指令部署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 err="1"/>
              <a:t>vnf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Ryu</a:t>
            </a:r>
            <a:r>
              <a:rPr lang="zh-CN" altLang="en-US" dirty="0"/>
              <a:t>发送指令部署流表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Ryu(border)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3126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226124" y="4793010"/>
            <a:ext cx="2997615" cy="55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Routing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5024645" y="3757857"/>
            <a:ext cx="12998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471136" y="408919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FIB update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8426562">
            <a:off x="1909336" y="3481173"/>
            <a:ext cx="271674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1676288" y="477978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States Manager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151452" y="5659063"/>
            <a:ext cx="1046195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3698272" y="600535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openflow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024617" y="332729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5492DC0-E1C2-4BFF-A955-3B9AD2A60AE0}"/>
              </a:ext>
            </a:extLst>
          </p:cNvPr>
          <p:cNvSpPr/>
          <p:nvPr/>
        </p:nvSpPr>
        <p:spPr>
          <a:xfrm rot="5400000">
            <a:off x="2105195" y="5643442"/>
            <a:ext cx="1077437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629660-4674-448D-BC19-7EFD5BFB3910}"/>
              </a:ext>
            </a:extLst>
          </p:cNvPr>
          <p:cNvSpPr txBox="1"/>
          <p:nvPr/>
        </p:nvSpPr>
        <p:spPr>
          <a:xfrm>
            <a:off x="1763127" y="542952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network state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AD754F-D05B-438E-86E2-88B3661ABCD8}"/>
              </a:ext>
            </a:extLst>
          </p:cNvPr>
          <p:cNvSpPr txBox="1"/>
          <p:nvPr/>
        </p:nvSpPr>
        <p:spPr>
          <a:xfrm>
            <a:off x="5591379" y="54533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Add/delete FIB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A6C83AD-B90B-4554-85E9-C70AB0209804}"/>
              </a:ext>
            </a:extLst>
          </p:cNvPr>
          <p:cNvSpPr/>
          <p:nvPr/>
        </p:nvSpPr>
        <p:spPr>
          <a:xfrm rot="19173331">
            <a:off x="2731911" y="3609002"/>
            <a:ext cx="237304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AB98CF-1257-41C2-A537-27B603DFED8E}"/>
              </a:ext>
            </a:extLst>
          </p:cNvPr>
          <p:cNvSpPr txBox="1"/>
          <p:nvPr/>
        </p:nvSpPr>
        <p:spPr>
          <a:xfrm>
            <a:off x="3637833" y="38529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16721-FD16-4113-BCDD-BA227813A647}"/>
              </a:ext>
            </a:extLst>
          </p:cNvPr>
          <p:cNvSpPr txBox="1"/>
          <p:nvPr/>
        </p:nvSpPr>
        <p:spPr>
          <a:xfrm>
            <a:off x="1676288" y="30257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getTopology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F0103-5F6A-423D-A725-C9383277D425}"/>
              </a:ext>
            </a:extLst>
          </p:cNvPr>
          <p:cNvSpPr txBox="1"/>
          <p:nvPr/>
        </p:nvSpPr>
        <p:spPr>
          <a:xfrm>
            <a:off x="6955748" y="398255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installFIB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deleteFIB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1960F0-59CF-4375-BFB9-2D53A272F2F3}"/>
              </a:ext>
            </a:extLst>
          </p:cNvPr>
          <p:cNvSpPr/>
          <p:nvPr/>
        </p:nvSpPr>
        <p:spPr>
          <a:xfrm>
            <a:off x="1393793" y="4679472"/>
            <a:ext cx="6711519" cy="77389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4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10644326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3440923" y="2755546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Measurement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284738" y="5092375"/>
            <a:ext cx="7022237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4567506" y="5784920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3919505" y="606438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027285" y="3815310"/>
            <a:ext cx="6711519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 Processor</a:t>
            </a:r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964926" y="4528575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4150105" y="453838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Servers info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5807461" y="4533227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6146015" y="456885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335896" y="464117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topology info</a:t>
            </a:r>
            <a:endParaRPr lang="zh-CN" altLang="en-US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6200000">
            <a:off x="4076820" y="3330449"/>
            <a:ext cx="64206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195271" y="34144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3550823" y="145215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Topology &amp; SFC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4082824" y="2198501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5724562" y="582304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6334453" y="60435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CF397CC-F5B0-4E6E-9AA2-4310C59A6EE3}"/>
              </a:ext>
            </a:extLst>
          </p:cNvPr>
          <p:cNvSpPr/>
          <p:nvPr/>
        </p:nvSpPr>
        <p:spPr>
          <a:xfrm rot="16200000">
            <a:off x="3617241" y="4525616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4262FA3-8FA6-4F77-83C0-ED8CC1168218}"/>
              </a:ext>
            </a:extLst>
          </p:cNvPr>
          <p:cNvSpPr/>
          <p:nvPr/>
        </p:nvSpPr>
        <p:spPr>
          <a:xfrm rot="5400000">
            <a:off x="8502845" y="4560357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FE0DEC-CA80-41BD-8C43-6CFE78AA95DB}"/>
              </a:ext>
            </a:extLst>
          </p:cNvPr>
          <p:cNvSpPr txBox="1"/>
          <p:nvPr/>
        </p:nvSpPr>
        <p:spPr>
          <a:xfrm>
            <a:off x="9001564" y="45688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93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Adaptive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270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2762947" y="4238628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Failure Alert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90603" y="314272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457800" y="2522655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7984879">
            <a:off x="4591745" y="3817328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3127606" y="374166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Failure alert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3425439" y="5158392"/>
            <a:ext cx="137998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B10BF-5254-4E84-A096-F13DDCFA3D83}"/>
              </a:ext>
            </a:extLst>
          </p:cNvPr>
          <p:cNvSpPr txBox="1"/>
          <p:nvPr/>
        </p:nvSpPr>
        <p:spPr>
          <a:xfrm>
            <a:off x="6802841" y="382829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Burst alert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8D9F58D-2BD7-4D16-A8DE-B5BE44BC429C}"/>
              </a:ext>
            </a:extLst>
          </p:cNvPr>
          <p:cNvSpPr/>
          <p:nvPr/>
        </p:nvSpPr>
        <p:spPr>
          <a:xfrm rot="2477406">
            <a:off x="6267255" y="3746760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EE364-F4D2-4689-A094-7097CDB8E85D}"/>
              </a:ext>
            </a:extLst>
          </p:cNvPr>
          <p:cNvSpPr/>
          <p:nvPr/>
        </p:nvSpPr>
        <p:spPr>
          <a:xfrm>
            <a:off x="6124625" y="4238628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Burst Alert processor 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A302AB3-5BA3-4159-8A66-6AD187FB9AAE}"/>
              </a:ext>
            </a:extLst>
          </p:cNvPr>
          <p:cNvSpPr/>
          <p:nvPr/>
        </p:nvSpPr>
        <p:spPr>
          <a:xfrm rot="5400000">
            <a:off x="6787118" y="5110661"/>
            <a:ext cx="137998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D31A74-4B59-496E-B5BC-1F104972C878}"/>
              </a:ext>
            </a:extLst>
          </p:cNvPr>
          <p:cNvSpPr/>
          <p:nvPr/>
        </p:nvSpPr>
        <p:spPr>
          <a:xfrm>
            <a:off x="2011423" y="283290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B1BB3CA-891F-4BD3-8116-E095E74CD34D}"/>
              </a:ext>
            </a:extLst>
          </p:cNvPr>
          <p:cNvSpPr/>
          <p:nvPr/>
        </p:nvSpPr>
        <p:spPr>
          <a:xfrm>
            <a:off x="2065449" y="1628291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982A353-504C-4DC3-8655-5707AA2F35FF}"/>
              </a:ext>
            </a:extLst>
          </p:cNvPr>
          <p:cNvSpPr/>
          <p:nvPr/>
        </p:nvSpPr>
        <p:spPr>
          <a:xfrm rot="5400000">
            <a:off x="2653324" y="2275859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VNF</a:t>
            </a:r>
            <a:r>
              <a:rPr lang="zh-CN" altLang="en-US" dirty="0"/>
              <a:t>库设计</a:t>
            </a:r>
            <a:endParaRPr lang="zh-CN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9576"/>
              </p:ext>
            </p:extLst>
          </p:nvPr>
        </p:nvGraphicFramePr>
        <p:xfrm>
          <a:off x="2094145" y="1802741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VNF</a:t>
                      </a:r>
                      <a:r>
                        <a:rPr lang="zh-CN" altLang="en-US" dirty="0"/>
                        <a:t>库设计</a:t>
                      </a:r>
                      <a:endParaRPr lang="zh-CN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0BE8-4ADC-4665-B4DC-38B8F056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BC6F7-F5F9-4300-BE41-C6432628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SFF Design graph</a:t>
            </a:r>
          </a:p>
          <a:p>
            <a:pPr lvl="1"/>
            <a:r>
              <a:rPr lang="en-US" altLang="zh-CN" dirty="0"/>
              <a:t>C:\Users\MikeChen\Documents\Project\SelfAdaptiveMano\doc\SoftwareDesign\SoftwareRouter\SoftwareRouter_IPbased.drawio</a:t>
            </a:r>
          </a:p>
        </p:txBody>
      </p:sp>
    </p:spTree>
    <p:extLst>
      <p:ext uri="{BB962C8B-B14F-4D97-AF65-F5344CB8AC3E}">
        <p14:creationId xmlns:p14="http://schemas.microsoft.com/office/powerpoint/2010/main" val="79199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4124645" y="5944777"/>
            <a:ext cx="4162684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525335" y="6060454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519315" y="6287412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483492" y="3043907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8376109" y="3515593"/>
            <a:ext cx="91124" cy="47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6330695" y="3515593"/>
            <a:ext cx="2045414" cy="254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15593"/>
            <a:ext cx="4180406" cy="4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4214497" y="643939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185025-5266-41CF-84AA-CCB27EA81277}"/>
              </a:ext>
            </a:extLst>
          </p:cNvPr>
          <p:cNvSpPr/>
          <p:nvPr/>
        </p:nvSpPr>
        <p:spPr>
          <a:xfrm>
            <a:off x="4828015" y="5102613"/>
            <a:ext cx="834312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59C7458-A347-4676-A863-B413B6473212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>
            <a:off x="5662327" y="5327003"/>
            <a:ext cx="245495" cy="33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7331190" y="2922424"/>
            <a:ext cx="3845796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685</Words>
  <Application>Microsoft Office PowerPoint</Application>
  <PresentationFormat>宽屏</PresentationFormat>
  <Paragraphs>271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SelfAdaptiveMano Desgin</vt:lpstr>
      <vt:lpstr>Roadmap</vt:lpstr>
      <vt:lpstr>设计进度</vt:lpstr>
      <vt:lpstr>SAM data plane</vt:lpstr>
      <vt:lpstr>Software SFF</vt:lpstr>
      <vt:lpstr>BESS</vt:lpstr>
      <vt:lpstr>Topology</vt:lpstr>
      <vt:lpstr>SAM control plane</vt:lpstr>
      <vt:lpstr>First step – function test</vt:lpstr>
      <vt:lpstr>Mininet emulation</vt:lpstr>
      <vt:lpstr>SAM Design</vt:lpstr>
      <vt:lpstr>SAM Design – Server Agent</vt:lpstr>
      <vt:lpstr>SAM Design – Server Controller (border)</vt:lpstr>
      <vt:lpstr>SAM Design – Server Controller (border)-cont’</vt:lpstr>
      <vt:lpstr>SAM Design - Orchestration Module </vt:lpstr>
      <vt:lpstr>SAM Design – Ryu(border)</vt:lpstr>
      <vt:lpstr>SAM Design - Measurement Module</vt:lpstr>
      <vt:lpstr>SAM Design – Adaptive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766</cp:revision>
  <dcterms:created xsi:type="dcterms:W3CDTF">2020-05-31T11:14:33Z</dcterms:created>
  <dcterms:modified xsi:type="dcterms:W3CDTF">2020-06-29T06:43:16Z</dcterms:modified>
</cp:coreProperties>
</file>