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47" autoAdjust="0"/>
    <p:restoredTop sz="96525" autoAdjust="0"/>
  </p:normalViewPr>
  <p:slideViewPr>
    <p:cSldViewPr snapToGrid="0">
      <p:cViewPr varScale="1">
        <p:scale>
          <a:sx n="117" d="100"/>
          <a:sy n="117" d="100"/>
        </p:scale>
        <p:origin x="-13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AF5C40-F711-4F9C-9114-61FDBEB516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68431B-89C4-447E-88B7-1B520F1D33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E3D6A0-574E-4F45-BBD1-64FB4A367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6DB88-9E26-428B-8F51-E7FD7D49F56D}" type="datetimeFigureOut">
              <a:rPr lang="zh-CN" altLang="en-US" smtClean="0"/>
              <a:t>2022/07/30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0E7183-365C-4BC0-B7EE-D4C2A293C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60E359-3524-4A04-AD0C-240EF262D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3154-BCE9-4125-82F3-F1213455C6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83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2D012C-AF99-4066-B1D2-18BEC11B1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E02DD9-47AD-4ED9-88AD-F15306BE9F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4AFF6B-34CE-44E4-8B50-8C50B2ED1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6DB88-9E26-428B-8F51-E7FD7D49F56D}" type="datetimeFigureOut">
              <a:rPr lang="zh-CN" altLang="en-US" smtClean="0"/>
              <a:t>2022/07/30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5CE3A3-3C43-429D-97F4-CA71EF9BA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2406CD-4F61-42A0-B20B-26A08FF68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3154-BCE9-4125-82F3-F1213455C6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219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B92A90-BDD6-448B-92B5-1D03F224A7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D849F9-7DF1-4BCD-BA5F-3251879074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622B3F-FB21-48E6-A7C8-1CD28F592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6DB88-9E26-428B-8F51-E7FD7D49F56D}" type="datetimeFigureOut">
              <a:rPr lang="zh-CN" altLang="en-US" smtClean="0"/>
              <a:t>2022/07/30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FA2A8F-730A-4888-9AB6-83168CA7D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713FC2-2D45-4166-9F82-026B0396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3154-BCE9-4125-82F3-F1213455C6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651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A6AC3B-1102-4385-B1A5-4F00B1F67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E8E9CD-F7FE-4EB0-B1DC-CD171643A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C0D085-9CF0-4B35-B397-7F28AF3AA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6DB88-9E26-428B-8F51-E7FD7D49F56D}" type="datetimeFigureOut">
              <a:rPr lang="zh-CN" altLang="en-US" smtClean="0"/>
              <a:t>2022/07/30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B591C6-D3B8-4F67-AEC8-E0624FC9D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AC0C27-D4F6-4B60-A5AF-6A93EEB43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3154-BCE9-4125-82F3-F1213455C6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189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75D115-AFCB-4F02-B968-19BF7FAFF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970725-3B35-41C4-9738-6B8FA0F47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6AA53F-9A5A-446D-B5C1-20552DEC2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6DB88-9E26-428B-8F51-E7FD7D49F56D}" type="datetimeFigureOut">
              <a:rPr lang="zh-CN" altLang="en-US" smtClean="0"/>
              <a:t>2022/07/30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4FFA12-DF61-46EC-8246-AC30E8C19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858062-E5C7-4EAC-A055-935D10D68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3154-BCE9-4125-82F3-F1213455C6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44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3C0DC4-F155-4178-8283-4598AD020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A40F71-390E-4EDA-8B2D-EC2779BBDF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4CA39C-3D2C-461C-9124-8A8909CF74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0E85FA-598B-406A-ABCF-1A789822D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6DB88-9E26-428B-8F51-E7FD7D49F56D}" type="datetimeFigureOut">
              <a:rPr lang="zh-CN" altLang="en-US" smtClean="0"/>
              <a:t>2022/07/30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BF6BF8-EB92-449A-ABC4-903ABE32B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EEA607-A44B-4DC2-9ACA-63385A551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3154-BCE9-4125-82F3-F1213455C6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343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1EC4C8-9629-4CF4-9002-F6C818522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B7D3EB-DFCA-4B15-96FA-BCEB2ED89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A415D0-1B1B-44A6-927C-83F37BC9A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CE77960-65AA-4BBC-8C8C-767B393CEF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4E050D-782C-4C5D-88A2-E44C22642D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402FF90-3D01-4006-BF4C-58F322022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6DB88-9E26-428B-8F51-E7FD7D49F56D}" type="datetimeFigureOut">
              <a:rPr lang="zh-CN" altLang="en-US" smtClean="0"/>
              <a:t>2022/07/30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F6166BA-E1E7-470A-9EF3-45CBACF82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1C81F38-67F3-4B41-A08D-9ADAB70E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3154-BCE9-4125-82F3-F1213455C6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351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CE5667-C2DB-4F7C-938A-0B553D65A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6E4262-137E-4385-B69C-CEEEA7029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6DB88-9E26-428B-8F51-E7FD7D49F56D}" type="datetimeFigureOut">
              <a:rPr lang="zh-CN" altLang="en-US" smtClean="0"/>
              <a:t>2022/07/30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B084E7-B045-4F84-9229-5729225BD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9B2553-6F06-475D-986E-6CF767937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3154-BCE9-4125-82F3-F1213455C6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853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A6B63B8-C29F-490D-8D5C-AFAEB63AE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6DB88-9E26-428B-8F51-E7FD7D49F56D}" type="datetimeFigureOut">
              <a:rPr lang="zh-CN" altLang="en-US" smtClean="0"/>
              <a:t>2022/07/30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449B000-F862-4929-9296-13A9DF88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22C4D6-9A89-4B93-B630-0C97DC474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3154-BCE9-4125-82F3-F1213455C6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838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313C44-5EAD-4FCC-99FD-79467AAD6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9F00C7-DC2A-4BE7-A69F-2EB661754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00BDDA-D0B2-49DA-9D27-C402F3FF0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218133-FDE6-4FDA-AE1B-71BE6047C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6DB88-9E26-428B-8F51-E7FD7D49F56D}" type="datetimeFigureOut">
              <a:rPr lang="zh-CN" altLang="en-US" smtClean="0"/>
              <a:t>2022/07/30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0C72DD-BE84-4B98-8E1A-2C1A10652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AC5F6F-E08A-45E0-A890-DC06941B0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3154-BCE9-4125-82F3-F1213455C6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280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304A8C-7E5E-4356-BD15-76441B851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E86A8E1-F5C2-4A6D-BF23-046684B40D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8AFA5E-6F42-4670-B8DE-3C7F5EB89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C92DC5-F64B-49B1-85E4-67CA3FF03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6DB88-9E26-428B-8F51-E7FD7D49F56D}" type="datetimeFigureOut">
              <a:rPr lang="zh-CN" altLang="en-US" smtClean="0"/>
              <a:t>2022/07/30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65E73F-46C5-411C-9B56-469EB6914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EE14BA-9AB5-4A1D-A834-0D5FEFA43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3154-BCE9-4125-82F3-F1213455C6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723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8A07A1C-FFA6-4754-9053-874C932FD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B06A6B-E5A9-4423-9C49-9B792CCE7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F05D8F-9330-419E-9428-9C5281A219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6DB88-9E26-428B-8F51-E7FD7D49F56D}" type="datetimeFigureOut">
              <a:rPr lang="zh-CN" altLang="en-US" smtClean="0"/>
              <a:t>2022/07/30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A71402-8EFA-4C69-B9EA-6AE969EC1E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13872D-0214-42C0-AF20-9BC8666C6D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13154-BCE9-4125-82F3-F1213455C6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652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连接符: 肘形 253">
            <a:extLst>
              <a:ext uri="{FF2B5EF4-FFF2-40B4-BE49-F238E27FC236}">
                <a16:creationId xmlns:a16="http://schemas.microsoft.com/office/drawing/2014/main" id="{B4274C12-1EA6-44B7-9ABC-FC910F1D561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198046" y="3137536"/>
            <a:ext cx="1810809" cy="1789203"/>
          </a:xfrm>
          <a:prstGeom prst="bentConnector3">
            <a:avLst>
              <a:gd name="adj1" fmla="val 1291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矩形 107">
            <a:extLst>
              <a:ext uri="{FF2B5EF4-FFF2-40B4-BE49-F238E27FC236}">
                <a16:creationId xmlns:a16="http://schemas.microsoft.com/office/drawing/2014/main" id="{558A7A21-9672-48A3-84A0-07F5946B9F3B}"/>
              </a:ext>
            </a:extLst>
          </p:cNvPr>
          <p:cNvSpPr/>
          <p:nvPr/>
        </p:nvSpPr>
        <p:spPr>
          <a:xfrm>
            <a:off x="3679551" y="2826331"/>
            <a:ext cx="3123726" cy="30255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Mediator</a:t>
            </a:r>
            <a:endParaRPr lang="zh-CN" altLang="en-US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C71BD5C9-4CF0-4B3E-89E4-8EA258792FBF}"/>
              </a:ext>
            </a:extLst>
          </p:cNvPr>
          <p:cNvSpPr txBox="1"/>
          <p:nvPr/>
        </p:nvSpPr>
        <p:spPr>
          <a:xfrm>
            <a:off x="2534511" y="5195808"/>
            <a:ext cx="537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b="1" dirty="0">
                <a:latin typeface="宋体" panose="02010600030101010101" pitchFamily="2" charset="-122"/>
                <a:ea typeface="宋体" panose="02010600030101010101" pitchFamily="2" charset="-122"/>
              </a:rPr>
              <a:t>分区</a:t>
            </a:r>
            <a:r>
              <a:rPr lang="en-US" altLang="zh-CN" sz="105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105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0" name="圆柱体 109">
            <a:extLst>
              <a:ext uri="{FF2B5EF4-FFF2-40B4-BE49-F238E27FC236}">
                <a16:creationId xmlns:a16="http://schemas.microsoft.com/office/drawing/2014/main" id="{2E546A0B-F649-4604-B70E-7B117DF88560}"/>
              </a:ext>
            </a:extLst>
          </p:cNvPr>
          <p:cNvSpPr/>
          <p:nvPr/>
        </p:nvSpPr>
        <p:spPr>
          <a:xfrm>
            <a:off x="4738891" y="718485"/>
            <a:ext cx="992810" cy="369332"/>
          </a:xfrm>
          <a:prstGeom prst="can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Database</a:t>
            </a: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52369343-1071-4087-A1AC-86F0468D955D}"/>
              </a:ext>
            </a:extLst>
          </p:cNvPr>
          <p:cNvSpPr/>
          <p:nvPr/>
        </p:nvSpPr>
        <p:spPr>
          <a:xfrm>
            <a:off x="7257360" y="1390490"/>
            <a:ext cx="652947" cy="369332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自适应</a:t>
            </a:r>
            <a:endParaRPr lang="en-US" altLang="zh-CN" sz="9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9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模块</a:t>
            </a:r>
          </a:p>
        </p:txBody>
      </p: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7D27D92B-1F69-4B19-B705-6AA2DC8B27B0}"/>
              </a:ext>
            </a:extLst>
          </p:cNvPr>
          <p:cNvCxnSpPr>
            <a:cxnSpLocks/>
            <a:stCxn id="176" idx="0"/>
            <a:endCxn id="126" idx="2"/>
          </p:cNvCxnSpPr>
          <p:nvPr/>
        </p:nvCxnSpPr>
        <p:spPr>
          <a:xfrm flipV="1">
            <a:off x="4435445" y="1838736"/>
            <a:ext cx="799907" cy="191141"/>
          </a:xfrm>
          <a:prstGeom prst="straightConnector1">
            <a:avLst/>
          </a:prstGeom>
          <a:ln w="28575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5D3669A9-E8C6-45CA-A8FF-8D6B2B44D613}"/>
              </a:ext>
            </a:extLst>
          </p:cNvPr>
          <p:cNvCxnSpPr>
            <a:cxnSpLocks/>
            <a:stCxn id="108" idx="0"/>
            <a:endCxn id="176" idx="2"/>
          </p:cNvCxnSpPr>
          <p:nvPr/>
        </p:nvCxnSpPr>
        <p:spPr>
          <a:xfrm flipH="1" flipV="1">
            <a:off x="4435445" y="2389877"/>
            <a:ext cx="805969" cy="436454"/>
          </a:xfrm>
          <a:prstGeom prst="straightConnector1">
            <a:avLst/>
          </a:prstGeom>
          <a:ln w="28575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2C93F1F4-81B9-4FF4-9C30-462007C3A684}"/>
              </a:ext>
            </a:extLst>
          </p:cNvPr>
          <p:cNvCxnSpPr>
            <a:cxnSpLocks/>
            <a:stCxn id="113" idx="3"/>
            <a:endCxn id="207" idx="1"/>
          </p:cNvCxnSpPr>
          <p:nvPr/>
        </p:nvCxnSpPr>
        <p:spPr>
          <a:xfrm flipV="1">
            <a:off x="7910307" y="1562961"/>
            <a:ext cx="1755037" cy="12195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B1C7949F-3A9C-4DF9-B45E-51F99212373A}"/>
              </a:ext>
            </a:extLst>
          </p:cNvPr>
          <p:cNvCxnSpPr>
            <a:cxnSpLocks/>
            <a:stCxn id="126" idx="1"/>
            <a:endCxn id="125" idx="3"/>
          </p:cNvCxnSpPr>
          <p:nvPr/>
        </p:nvCxnSpPr>
        <p:spPr>
          <a:xfrm flipH="1" flipV="1">
            <a:off x="3549843" y="1575156"/>
            <a:ext cx="1121308" cy="1209"/>
          </a:xfrm>
          <a:prstGeom prst="straightConnector1">
            <a:avLst/>
          </a:prstGeom>
          <a:ln w="28575" cap="flat" cmpd="sng" algn="ctr">
            <a:solidFill>
              <a:srgbClr val="FFC000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5" name="矩形 124">
            <a:extLst>
              <a:ext uri="{FF2B5EF4-FFF2-40B4-BE49-F238E27FC236}">
                <a16:creationId xmlns:a16="http://schemas.microsoft.com/office/drawing/2014/main" id="{2E8704CD-348F-457F-9C30-4B40E60106AF}"/>
              </a:ext>
            </a:extLst>
          </p:cNvPr>
          <p:cNvSpPr/>
          <p:nvPr/>
        </p:nvSpPr>
        <p:spPr>
          <a:xfrm>
            <a:off x="3012496" y="1401044"/>
            <a:ext cx="537347" cy="34822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Dash-</a:t>
            </a:r>
          </a:p>
          <a:p>
            <a:pPr algn="ctr"/>
            <a:r>
              <a:rPr lang="en-US" altLang="zh-CN" sz="9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board</a:t>
            </a:r>
            <a:endParaRPr lang="zh-CN" altLang="en-US" sz="9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D0B66F24-C41C-4973-BE9A-E144327E1C0B}"/>
              </a:ext>
            </a:extLst>
          </p:cNvPr>
          <p:cNvSpPr/>
          <p:nvPr/>
        </p:nvSpPr>
        <p:spPr>
          <a:xfrm>
            <a:off x="4671151" y="1313994"/>
            <a:ext cx="1128401" cy="5247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Pre-</a:t>
            </a:r>
          </a:p>
          <a:p>
            <a:pPr algn="ctr"/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Processor</a:t>
            </a:r>
            <a:endParaRPr lang="zh-CN" altLang="en-US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C550C53B-CDA5-447C-ABC3-4995BB1FDE26}"/>
              </a:ext>
            </a:extLst>
          </p:cNvPr>
          <p:cNvSpPr txBox="1"/>
          <p:nvPr/>
        </p:nvSpPr>
        <p:spPr>
          <a:xfrm>
            <a:off x="4305836" y="84384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sz="1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A183C821-A090-4290-BD2D-3AF1AB625572}"/>
              </a:ext>
            </a:extLst>
          </p:cNvPr>
          <p:cNvSpPr txBox="1"/>
          <p:nvPr/>
        </p:nvSpPr>
        <p:spPr>
          <a:xfrm>
            <a:off x="2083743" y="1515570"/>
            <a:ext cx="881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服务层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模块</a:t>
            </a:r>
          </a:p>
        </p:txBody>
      </p: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EF043BDB-B809-49FF-9E5D-A31CCFBB7D60}"/>
              </a:ext>
            </a:extLst>
          </p:cNvPr>
          <p:cNvGrpSpPr/>
          <p:nvPr/>
        </p:nvGrpSpPr>
        <p:grpSpPr>
          <a:xfrm>
            <a:off x="4689230" y="4881956"/>
            <a:ext cx="423503" cy="525143"/>
            <a:chOff x="7912624" y="4238858"/>
            <a:chExt cx="570164" cy="707003"/>
          </a:xfrm>
        </p:grpSpPr>
        <p:pic>
          <p:nvPicPr>
            <p:cNvPr id="132" name="图形 131">
              <a:extLst>
                <a:ext uri="{FF2B5EF4-FFF2-40B4-BE49-F238E27FC236}">
                  <a16:creationId xmlns:a16="http://schemas.microsoft.com/office/drawing/2014/main" id="{A743CFC3-4B9F-4609-BBA7-BB0E455AA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12624" y="4238858"/>
              <a:ext cx="454419" cy="592120"/>
            </a:xfrm>
            <a:prstGeom prst="rect">
              <a:avLst/>
            </a:prstGeom>
          </p:spPr>
        </p:pic>
        <p:pic>
          <p:nvPicPr>
            <p:cNvPr id="133" name="图形 132">
              <a:extLst>
                <a:ext uri="{FF2B5EF4-FFF2-40B4-BE49-F238E27FC236}">
                  <a16:creationId xmlns:a16="http://schemas.microsoft.com/office/drawing/2014/main" id="{69AC229E-A94E-4F10-8E27-C5D390D347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82326" y="4574234"/>
              <a:ext cx="300462" cy="371627"/>
            </a:xfrm>
            <a:prstGeom prst="rect">
              <a:avLst/>
            </a:prstGeom>
          </p:spPr>
        </p:pic>
      </p:grp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54796D41-22EA-4693-B969-2C12065AFD59}"/>
              </a:ext>
            </a:extLst>
          </p:cNvPr>
          <p:cNvGrpSpPr/>
          <p:nvPr/>
        </p:nvGrpSpPr>
        <p:grpSpPr>
          <a:xfrm>
            <a:off x="3655549" y="4947036"/>
            <a:ext cx="758802" cy="439813"/>
            <a:chOff x="8847843" y="4027142"/>
            <a:chExt cx="1080930" cy="673385"/>
          </a:xfrm>
        </p:grpSpPr>
        <p:pic>
          <p:nvPicPr>
            <p:cNvPr id="135" name="图形 134">
              <a:extLst>
                <a:ext uri="{FF2B5EF4-FFF2-40B4-BE49-F238E27FC236}">
                  <a16:creationId xmlns:a16="http://schemas.microsoft.com/office/drawing/2014/main" id="{85E872B7-E070-4CC2-A9EC-95801CE82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847843" y="4027142"/>
              <a:ext cx="1041719" cy="481655"/>
            </a:xfrm>
            <a:prstGeom prst="rect">
              <a:avLst/>
            </a:prstGeom>
          </p:spPr>
        </p:pic>
        <p:pic>
          <p:nvPicPr>
            <p:cNvPr id="136" name="图形 135">
              <a:extLst>
                <a:ext uri="{FF2B5EF4-FFF2-40B4-BE49-F238E27FC236}">
                  <a16:creationId xmlns:a16="http://schemas.microsoft.com/office/drawing/2014/main" id="{BA71FE15-CC2D-40CD-BF7F-EFD1A5E931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25955" y="4078615"/>
              <a:ext cx="502818" cy="621912"/>
            </a:xfrm>
            <a:prstGeom prst="rect">
              <a:avLst/>
            </a:prstGeom>
          </p:spPr>
        </p:pic>
      </p:grpSp>
      <p:sp>
        <p:nvSpPr>
          <p:cNvPr id="139" name="矩形 138">
            <a:extLst>
              <a:ext uri="{FF2B5EF4-FFF2-40B4-BE49-F238E27FC236}">
                <a16:creationId xmlns:a16="http://schemas.microsoft.com/office/drawing/2014/main" id="{4E19FA0C-4460-4580-B2C8-782C7AB59EEB}"/>
              </a:ext>
            </a:extLst>
          </p:cNvPr>
          <p:cNvSpPr/>
          <p:nvPr/>
        </p:nvSpPr>
        <p:spPr>
          <a:xfrm>
            <a:off x="2961685" y="623087"/>
            <a:ext cx="5373111" cy="2587651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3B209350-B489-4D47-A994-790F7F258CD6}"/>
              </a:ext>
            </a:extLst>
          </p:cNvPr>
          <p:cNvSpPr/>
          <p:nvPr/>
        </p:nvSpPr>
        <p:spPr>
          <a:xfrm>
            <a:off x="2970998" y="3870404"/>
            <a:ext cx="1169190" cy="364741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DA83FD7F-16AB-4D2C-BA52-D4CB0070BB37}"/>
              </a:ext>
            </a:extLst>
          </p:cNvPr>
          <p:cNvSpPr/>
          <p:nvPr/>
        </p:nvSpPr>
        <p:spPr>
          <a:xfrm>
            <a:off x="2079297" y="4810625"/>
            <a:ext cx="1486316" cy="646331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034E6955-59FC-486E-B0B3-FC9715BC572F}"/>
              </a:ext>
            </a:extLst>
          </p:cNvPr>
          <p:cNvSpPr txBox="1"/>
          <p:nvPr/>
        </p:nvSpPr>
        <p:spPr>
          <a:xfrm>
            <a:off x="6146529" y="479736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数据中心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基础设施</a:t>
            </a:r>
          </a:p>
        </p:txBody>
      </p: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FFD5DCBE-7C21-4AF6-94C1-3E5B94B50967}"/>
              </a:ext>
            </a:extLst>
          </p:cNvPr>
          <p:cNvCxnSpPr>
            <a:cxnSpLocks/>
            <a:stCxn id="183" idx="2"/>
            <a:endCxn id="156" idx="0"/>
          </p:cNvCxnSpPr>
          <p:nvPr/>
        </p:nvCxnSpPr>
        <p:spPr>
          <a:xfrm flipH="1">
            <a:off x="3131054" y="4166569"/>
            <a:ext cx="431848" cy="785285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CFEDBF17-7ED0-4BFB-B9BF-6AB960888500}"/>
              </a:ext>
            </a:extLst>
          </p:cNvPr>
          <p:cNvCxnSpPr>
            <a:cxnSpLocks/>
            <a:stCxn id="177" idx="0"/>
            <a:endCxn id="126" idx="2"/>
          </p:cNvCxnSpPr>
          <p:nvPr/>
        </p:nvCxnSpPr>
        <p:spPr>
          <a:xfrm flipH="1" flipV="1">
            <a:off x="5235352" y="1838736"/>
            <a:ext cx="812140" cy="191142"/>
          </a:xfrm>
          <a:prstGeom prst="straightConnector1">
            <a:avLst/>
          </a:prstGeom>
          <a:ln w="28575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2D772BCB-708E-49B2-BB72-A482839EFCEB}"/>
              </a:ext>
            </a:extLst>
          </p:cNvPr>
          <p:cNvCxnSpPr>
            <a:cxnSpLocks/>
            <a:stCxn id="126" idx="3"/>
            <a:endCxn id="113" idx="1"/>
          </p:cNvCxnSpPr>
          <p:nvPr/>
        </p:nvCxnSpPr>
        <p:spPr>
          <a:xfrm flipV="1">
            <a:off x="5799552" y="1575156"/>
            <a:ext cx="1457808" cy="1209"/>
          </a:xfrm>
          <a:prstGeom prst="straightConnector1">
            <a:avLst/>
          </a:prstGeom>
          <a:ln w="28575" cap="flat" cmpd="sng" algn="ctr">
            <a:solidFill>
              <a:srgbClr val="FFC000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45590E0E-3F7B-4429-AF85-DBCC2772E823}"/>
              </a:ext>
            </a:extLst>
          </p:cNvPr>
          <p:cNvCxnSpPr>
            <a:cxnSpLocks/>
            <a:stCxn id="126" idx="0"/>
            <a:endCxn id="110" idx="3"/>
          </p:cNvCxnSpPr>
          <p:nvPr/>
        </p:nvCxnSpPr>
        <p:spPr>
          <a:xfrm flipH="1" flipV="1">
            <a:off x="5235296" y="1087817"/>
            <a:ext cx="56" cy="22617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DAF7644F-CA4A-4523-AD96-1A73B04C0E16}"/>
              </a:ext>
            </a:extLst>
          </p:cNvPr>
          <p:cNvGrpSpPr/>
          <p:nvPr/>
        </p:nvGrpSpPr>
        <p:grpSpPr>
          <a:xfrm>
            <a:off x="2765415" y="4951854"/>
            <a:ext cx="738081" cy="440080"/>
            <a:chOff x="8847843" y="4027142"/>
            <a:chExt cx="1051411" cy="673792"/>
          </a:xfrm>
        </p:grpSpPr>
        <p:pic>
          <p:nvPicPr>
            <p:cNvPr id="156" name="图形 155">
              <a:extLst>
                <a:ext uri="{FF2B5EF4-FFF2-40B4-BE49-F238E27FC236}">
                  <a16:creationId xmlns:a16="http://schemas.microsoft.com/office/drawing/2014/main" id="{793B22E6-235F-488A-9249-9F73D4D0475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847843" y="4027142"/>
              <a:ext cx="1041719" cy="481655"/>
            </a:xfrm>
            <a:prstGeom prst="rect">
              <a:avLst/>
            </a:prstGeom>
          </p:spPr>
        </p:pic>
        <p:pic>
          <p:nvPicPr>
            <p:cNvPr id="157" name="图形 156">
              <a:extLst>
                <a:ext uri="{FF2B5EF4-FFF2-40B4-BE49-F238E27FC236}">
                  <a16:creationId xmlns:a16="http://schemas.microsoft.com/office/drawing/2014/main" id="{66C7805D-8881-40A9-A0C4-3BE106A53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396436" y="4079022"/>
              <a:ext cx="502818" cy="621912"/>
            </a:xfrm>
            <a:prstGeom prst="rect">
              <a:avLst/>
            </a:prstGeom>
          </p:spPr>
        </p:pic>
      </p:grpSp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658C1E5A-0B83-4517-8F24-1A84CEC6F3D9}"/>
              </a:ext>
            </a:extLst>
          </p:cNvPr>
          <p:cNvGrpSpPr/>
          <p:nvPr/>
        </p:nvGrpSpPr>
        <p:grpSpPr>
          <a:xfrm>
            <a:off x="2168836" y="4890614"/>
            <a:ext cx="423503" cy="525143"/>
            <a:chOff x="7912624" y="4238858"/>
            <a:chExt cx="570164" cy="707003"/>
          </a:xfrm>
        </p:grpSpPr>
        <p:pic>
          <p:nvPicPr>
            <p:cNvPr id="159" name="图形 158">
              <a:extLst>
                <a:ext uri="{FF2B5EF4-FFF2-40B4-BE49-F238E27FC236}">
                  <a16:creationId xmlns:a16="http://schemas.microsoft.com/office/drawing/2014/main" id="{FD792DBB-B23D-41E2-ADA0-BCCFB83BB4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12624" y="4238858"/>
              <a:ext cx="454419" cy="592120"/>
            </a:xfrm>
            <a:prstGeom prst="rect">
              <a:avLst/>
            </a:prstGeom>
          </p:spPr>
        </p:pic>
        <p:pic>
          <p:nvPicPr>
            <p:cNvPr id="160" name="图形 159">
              <a:extLst>
                <a:ext uri="{FF2B5EF4-FFF2-40B4-BE49-F238E27FC236}">
                  <a16:creationId xmlns:a16="http://schemas.microsoft.com/office/drawing/2014/main" id="{734C95C4-05EA-4E80-BEEB-E69C4BA5A1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82326" y="4574234"/>
              <a:ext cx="300462" cy="371627"/>
            </a:xfrm>
            <a:prstGeom prst="rect">
              <a:avLst/>
            </a:prstGeom>
          </p:spPr>
        </p:pic>
      </p:grp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29F1BBC4-FBF4-48BA-A69D-AD22B16B0F52}"/>
              </a:ext>
            </a:extLst>
          </p:cNvPr>
          <p:cNvCxnSpPr>
            <a:cxnSpLocks/>
            <a:stCxn id="183" idx="2"/>
            <a:endCxn id="159" idx="0"/>
          </p:cNvCxnSpPr>
          <p:nvPr/>
        </p:nvCxnSpPr>
        <p:spPr>
          <a:xfrm flipH="1">
            <a:off x="2337602" y="4166569"/>
            <a:ext cx="1225300" cy="724045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矩形 161">
            <a:extLst>
              <a:ext uri="{FF2B5EF4-FFF2-40B4-BE49-F238E27FC236}">
                <a16:creationId xmlns:a16="http://schemas.microsoft.com/office/drawing/2014/main" id="{8524217F-B190-4571-9BF8-C49231E6C266}"/>
              </a:ext>
            </a:extLst>
          </p:cNvPr>
          <p:cNvSpPr/>
          <p:nvPr/>
        </p:nvSpPr>
        <p:spPr>
          <a:xfrm>
            <a:off x="3559319" y="4810625"/>
            <a:ext cx="1570251" cy="646331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93B9B5E9-4B52-42AA-B62D-8DDCB13675A3}"/>
              </a:ext>
            </a:extLst>
          </p:cNvPr>
          <p:cNvSpPr txBox="1"/>
          <p:nvPr/>
        </p:nvSpPr>
        <p:spPr>
          <a:xfrm>
            <a:off x="4336645" y="5203733"/>
            <a:ext cx="5212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b="1" dirty="0">
                <a:latin typeface="宋体" panose="02010600030101010101" pitchFamily="2" charset="-122"/>
                <a:ea typeface="宋体" panose="02010600030101010101" pitchFamily="2" charset="-122"/>
              </a:rPr>
              <a:t>分区</a:t>
            </a:r>
            <a:r>
              <a:rPr lang="en-US" altLang="zh-CN" sz="105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105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64" name="直接连接符 163">
            <a:extLst>
              <a:ext uri="{FF2B5EF4-FFF2-40B4-BE49-F238E27FC236}">
                <a16:creationId xmlns:a16="http://schemas.microsoft.com/office/drawing/2014/main" id="{A78FC3D6-8C5E-423B-87AD-4E955C709E8C}"/>
              </a:ext>
            </a:extLst>
          </p:cNvPr>
          <p:cNvCxnSpPr>
            <a:cxnSpLocks/>
            <a:stCxn id="156" idx="1"/>
            <a:endCxn id="159" idx="3"/>
          </p:cNvCxnSpPr>
          <p:nvPr/>
        </p:nvCxnSpPr>
        <p:spPr>
          <a:xfrm flipH="1">
            <a:off x="2506367" y="5109148"/>
            <a:ext cx="259048" cy="13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直接连接符 164">
            <a:extLst>
              <a:ext uri="{FF2B5EF4-FFF2-40B4-BE49-F238E27FC236}">
                <a16:creationId xmlns:a16="http://schemas.microsoft.com/office/drawing/2014/main" id="{6C04F589-BB14-416B-9D5D-362809520501}"/>
              </a:ext>
            </a:extLst>
          </p:cNvPr>
          <p:cNvCxnSpPr>
            <a:cxnSpLocks/>
            <a:stCxn id="132" idx="1"/>
            <a:endCxn id="135" idx="3"/>
          </p:cNvCxnSpPr>
          <p:nvPr/>
        </p:nvCxnSpPr>
        <p:spPr>
          <a:xfrm flipH="1">
            <a:off x="4386825" y="5101862"/>
            <a:ext cx="302405" cy="2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0417128E-BE4F-4F1E-AB3B-D5AA6BA3C4F3}"/>
              </a:ext>
            </a:extLst>
          </p:cNvPr>
          <p:cNvCxnSpPr>
            <a:cxnSpLocks/>
            <a:stCxn id="135" idx="1"/>
            <a:endCxn id="156" idx="3"/>
          </p:cNvCxnSpPr>
          <p:nvPr/>
        </p:nvCxnSpPr>
        <p:spPr>
          <a:xfrm flipH="1">
            <a:off x="3496692" y="5104330"/>
            <a:ext cx="158857" cy="48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矩形 166">
            <a:extLst>
              <a:ext uri="{FF2B5EF4-FFF2-40B4-BE49-F238E27FC236}">
                <a16:creationId xmlns:a16="http://schemas.microsoft.com/office/drawing/2014/main" id="{F32A8AB1-FFB1-4609-B35F-52B1739F16B8}"/>
              </a:ext>
            </a:extLst>
          </p:cNvPr>
          <p:cNvSpPr/>
          <p:nvPr/>
        </p:nvSpPr>
        <p:spPr>
          <a:xfrm>
            <a:off x="7753078" y="3946515"/>
            <a:ext cx="786484" cy="21251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P4</a:t>
            </a:r>
            <a:r>
              <a:rPr lang="zh-CN" altLang="en-US" sz="9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控制器</a:t>
            </a:r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122A3679-84BF-4236-9037-713FD9D43B4F}"/>
              </a:ext>
            </a:extLst>
          </p:cNvPr>
          <p:cNvSpPr/>
          <p:nvPr/>
        </p:nvSpPr>
        <p:spPr>
          <a:xfrm>
            <a:off x="6126554" y="3949542"/>
            <a:ext cx="705365" cy="212863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VNF</a:t>
            </a:r>
            <a:r>
              <a:rPr lang="zh-CN" altLang="en-US" sz="9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控制器</a:t>
            </a:r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0222B3E1-13FA-447E-A95D-47D41D0CCCF5}"/>
              </a:ext>
            </a:extLst>
          </p:cNvPr>
          <p:cNvSpPr/>
          <p:nvPr/>
        </p:nvSpPr>
        <p:spPr>
          <a:xfrm>
            <a:off x="6856325" y="3949355"/>
            <a:ext cx="869183" cy="212517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服务器管理器</a:t>
            </a:r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70D99849-DC3B-47B2-8EFB-D5DA529EBA55}"/>
              </a:ext>
            </a:extLst>
          </p:cNvPr>
          <p:cNvSpPr/>
          <p:nvPr/>
        </p:nvSpPr>
        <p:spPr>
          <a:xfrm>
            <a:off x="8581291" y="3940877"/>
            <a:ext cx="890554" cy="204295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SFF</a:t>
            </a:r>
            <a:r>
              <a:rPr lang="zh-CN" altLang="en-US" sz="9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控制器</a:t>
            </a:r>
          </a:p>
        </p:txBody>
      </p: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AB9EE41E-900F-4F96-8711-0C63F27EAA3F}"/>
              </a:ext>
            </a:extLst>
          </p:cNvPr>
          <p:cNvCxnSpPr>
            <a:cxnSpLocks/>
            <a:stCxn id="108" idx="2"/>
          </p:cNvCxnSpPr>
          <p:nvPr/>
        </p:nvCxnSpPr>
        <p:spPr>
          <a:xfrm>
            <a:off x="5241414" y="3128890"/>
            <a:ext cx="2600066" cy="740398"/>
          </a:xfrm>
          <a:prstGeom prst="straightConnector1">
            <a:avLst/>
          </a:prstGeom>
          <a:ln w="28575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4" name="矩形 173">
            <a:extLst>
              <a:ext uri="{FF2B5EF4-FFF2-40B4-BE49-F238E27FC236}">
                <a16:creationId xmlns:a16="http://schemas.microsoft.com/office/drawing/2014/main" id="{2D2BCCAD-4613-4698-9664-977706C7D74F}"/>
              </a:ext>
            </a:extLst>
          </p:cNvPr>
          <p:cNvSpPr/>
          <p:nvPr/>
        </p:nvSpPr>
        <p:spPr>
          <a:xfrm>
            <a:off x="3631816" y="1266095"/>
            <a:ext cx="3022637" cy="1316373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0E9D0D6C-E4B6-4EEA-A8A2-15DCE3C10D26}"/>
              </a:ext>
            </a:extLst>
          </p:cNvPr>
          <p:cNvCxnSpPr>
            <a:cxnSpLocks/>
            <a:stCxn id="108" idx="0"/>
            <a:endCxn id="177" idx="2"/>
          </p:cNvCxnSpPr>
          <p:nvPr/>
        </p:nvCxnSpPr>
        <p:spPr>
          <a:xfrm flipV="1">
            <a:off x="5241414" y="2389878"/>
            <a:ext cx="806078" cy="436453"/>
          </a:xfrm>
          <a:prstGeom prst="straightConnector1">
            <a:avLst/>
          </a:prstGeom>
          <a:ln w="28575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6" name="矩形 175">
            <a:extLst>
              <a:ext uri="{FF2B5EF4-FFF2-40B4-BE49-F238E27FC236}">
                <a16:creationId xmlns:a16="http://schemas.microsoft.com/office/drawing/2014/main" id="{7E38A74D-CAAF-40C0-8C24-E8FF27DF2E02}"/>
              </a:ext>
            </a:extLst>
          </p:cNvPr>
          <p:cNvSpPr/>
          <p:nvPr/>
        </p:nvSpPr>
        <p:spPr>
          <a:xfrm>
            <a:off x="4075445" y="2029877"/>
            <a:ext cx="72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Orches-trator</a:t>
            </a:r>
            <a:endParaRPr lang="zh-CN" altLang="en-US" sz="1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B87DC95B-B2B4-41F7-BE4A-BF5E93C916C0}"/>
              </a:ext>
            </a:extLst>
          </p:cNvPr>
          <p:cNvSpPr/>
          <p:nvPr/>
        </p:nvSpPr>
        <p:spPr>
          <a:xfrm>
            <a:off x="5687492" y="2029878"/>
            <a:ext cx="72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Orches-trator</a:t>
            </a:r>
            <a:endParaRPr lang="zh-CN" altLang="en-US" sz="1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CF1738C0-56A1-4DC7-B63C-3BC72CED5CA7}"/>
              </a:ext>
            </a:extLst>
          </p:cNvPr>
          <p:cNvSpPr/>
          <p:nvPr/>
        </p:nvSpPr>
        <p:spPr>
          <a:xfrm>
            <a:off x="4873933" y="2029877"/>
            <a:ext cx="72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Orches-trator</a:t>
            </a:r>
            <a:endParaRPr lang="zh-CN" altLang="en-US" sz="1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FA5C8948-30AF-4FC0-8F7B-A1641EF3B0B7}"/>
              </a:ext>
            </a:extLst>
          </p:cNvPr>
          <p:cNvCxnSpPr>
            <a:cxnSpLocks/>
            <a:stCxn id="178" idx="0"/>
            <a:endCxn id="126" idx="2"/>
          </p:cNvCxnSpPr>
          <p:nvPr/>
        </p:nvCxnSpPr>
        <p:spPr>
          <a:xfrm flipV="1">
            <a:off x="5233933" y="1838736"/>
            <a:ext cx="1419" cy="191141"/>
          </a:xfrm>
          <a:prstGeom prst="straightConnector1">
            <a:avLst/>
          </a:prstGeom>
          <a:ln w="28575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91DB7504-E61A-4273-8407-B4E21F075074}"/>
              </a:ext>
            </a:extLst>
          </p:cNvPr>
          <p:cNvCxnSpPr>
            <a:cxnSpLocks/>
            <a:stCxn id="108" idx="0"/>
            <a:endCxn id="178" idx="2"/>
          </p:cNvCxnSpPr>
          <p:nvPr/>
        </p:nvCxnSpPr>
        <p:spPr>
          <a:xfrm flipH="1" flipV="1">
            <a:off x="5233933" y="2389877"/>
            <a:ext cx="7481" cy="436454"/>
          </a:xfrm>
          <a:prstGeom prst="straightConnector1">
            <a:avLst/>
          </a:prstGeom>
          <a:ln w="28575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414C343B-81B9-4F12-81C1-FFC39F1BDF18}"/>
              </a:ext>
            </a:extLst>
          </p:cNvPr>
          <p:cNvCxnSpPr>
            <a:cxnSpLocks/>
            <a:stCxn id="183" idx="2"/>
            <a:endCxn id="135" idx="0"/>
          </p:cNvCxnSpPr>
          <p:nvPr/>
        </p:nvCxnSpPr>
        <p:spPr>
          <a:xfrm>
            <a:off x="3562902" y="4166569"/>
            <a:ext cx="458285" cy="780467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F3E2C94F-BC8B-4F73-A7A4-4491BCB3F716}"/>
              </a:ext>
            </a:extLst>
          </p:cNvPr>
          <p:cNvCxnSpPr>
            <a:cxnSpLocks/>
            <a:stCxn id="183" idx="2"/>
            <a:endCxn id="132" idx="0"/>
          </p:cNvCxnSpPr>
          <p:nvPr/>
        </p:nvCxnSpPr>
        <p:spPr>
          <a:xfrm>
            <a:off x="3562902" y="4166569"/>
            <a:ext cx="1295094" cy="715387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矩形 182">
            <a:extLst>
              <a:ext uri="{FF2B5EF4-FFF2-40B4-BE49-F238E27FC236}">
                <a16:creationId xmlns:a16="http://schemas.microsoft.com/office/drawing/2014/main" id="{57489758-2EA3-4302-911A-F377EABCE86A}"/>
              </a:ext>
            </a:extLst>
          </p:cNvPr>
          <p:cNvSpPr/>
          <p:nvPr/>
        </p:nvSpPr>
        <p:spPr>
          <a:xfrm>
            <a:off x="3021809" y="3954052"/>
            <a:ext cx="1082185" cy="212517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SimuController</a:t>
            </a:r>
            <a:endParaRPr lang="zh-CN" altLang="en-US" sz="9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4" name="文本框 183">
            <a:extLst>
              <a:ext uri="{FF2B5EF4-FFF2-40B4-BE49-F238E27FC236}">
                <a16:creationId xmlns:a16="http://schemas.microsoft.com/office/drawing/2014/main" id="{E559B063-5BE9-49F6-84D4-2DCCDE537B14}"/>
              </a:ext>
            </a:extLst>
          </p:cNvPr>
          <p:cNvSpPr txBox="1"/>
          <p:nvPr/>
        </p:nvSpPr>
        <p:spPr>
          <a:xfrm>
            <a:off x="8046612" y="547503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仿真域</a:t>
            </a:r>
            <a:endParaRPr lang="zh-CN" altLang="en-US" sz="1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FBF59307-23E2-4611-8842-5722D8F729C9}"/>
              </a:ext>
            </a:extLst>
          </p:cNvPr>
          <p:cNvSpPr/>
          <p:nvPr/>
        </p:nvSpPr>
        <p:spPr>
          <a:xfrm>
            <a:off x="7159888" y="4795227"/>
            <a:ext cx="2455822" cy="646331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pic>
        <p:nvPicPr>
          <p:cNvPr id="188" name="图形 187">
            <a:extLst>
              <a:ext uri="{FF2B5EF4-FFF2-40B4-BE49-F238E27FC236}">
                <a16:creationId xmlns:a16="http://schemas.microsoft.com/office/drawing/2014/main" id="{300F5575-6955-4AE7-B1E3-D862CA1CA9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95597" y="4937542"/>
            <a:ext cx="731277" cy="314588"/>
          </a:xfrm>
          <a:prstGeom prst="rect">
            <a:avLst/>
          </a:prstGeom>
        </p:spPr>
      </p:pic>
      <p:grpSp>
        <p:nvGrpSpPr>
          <p:cNvPr id="190" name="组合 189">
            <a:extLst>
              <a:ext uri="{FF2B5EF4-FFF2-40B4-BE49-F238E27FC236}">
                <a16:creationId xmlns:a16="http://schemas.microsoft.com/office/drawing/2014/main" id="{B59C7ADF-D30F-4B33-816E-A51CD62C1D04}"/>
              </a:ext>
            </a:extLst>
          </p:cNvPr>
          <p:cNvGrpSpPr/>
          <p:nvPr/>
        </p:nvGrpSpPr>
        <p:grpSpPr>
          <a:xfrm>
            <a:off x="7249427" y="4875216"/>
            <a:ext cx="423503" cy="525143"/>
            <a:chOff x="7912624" y="4238858"/>
            <a:chExt cx="570164" cy="707003"/>
          </a:xfrm>
        </p:grpSpPr>
        <p:pic>
          <p:nvPicPr>
            <p:cNvPr id="198" name="图形 197">
              <a:extLst>
                <a:ext uri="{FF2B5EF4-FFF2-40B4-BE49-F238E27FC236}">
                  <a16:creationId xmlns:a16="http://schemas.microsoft.com/office/drawing/2014/main" id="{55D79E05-CE05-48CF-AA28-60E1601888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12624" y="4238858"/>
              <a:ext cx="454419" cy="592120"/>
            </a:xfrm>
            <a:prstGeom prst="rect">
              <a:avLst/>
            </a:prstGeom>
          </p:spPr>
        </p:pic>
        <p:pic>
          <p:nvPicPr>
            <p:cNvPr id="199" name="图形 198">
              <a:extLst>
                <a:ext uri="{FF2B5EF4-FFF2-40B4-BE49-F238E27FC236}">
                  <a16:creationId xmlns:a16="http://schemas.microsoft.com/office/drawing/2014/main" id="{F9852FB1-4596-45B8-A408-19BCE2B0C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82326" y="4574234"/>
              <a:ext cx="300462" cy="371627"/>
            </a:xfrm>
            <a:prstGeom prst="rect">
              <a:avLst/>
            </a:prstGeom>
          </p:spPr>
        </p:pic>
      </p:grpSp>
      <p:cxnSp>
        <p:nvCxnSpPr>
          <p:cNvPr id="200" name="直接连接符 199">
            <a:extLst>
              <a:ext uri="{FF2B5EF4-FFF2-40B4-BE49-F238E27FC236}">
                <a16:creationId xmlns:a16="http://schemas.microsoft.com/office/drawing/2014/main" id="{11177F55-9620-42DF-830D-FCFAA70B8B73}"/>
              </a:ext>
            </a:extLst>
          </p:cNvPr>
          <p:cNvCxnSpPr>
            <a:cxnSpLocks/>
            <a:stCxn id="188" idx="1"/>
            <a:endCxn id="198" idx="3"/>
          </p:cNvCxnSpPr>
          <p:nvPr/>
        </p:nvCxnSpPr>
        <p:spPr>
          <a:xfrm flipH="1">
            <a:off x="7586958" y="5094836"/>
            <a:ext cx="208639" cy="2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1" name="文本框 200">
            <a:extLst>
              <a:ext uri="{FF2B5EF4-FFF2-40B4-BE49-F238E27FC236}">
                <a16:creationId xmlns:a16="http://schemas.microsoft.com/office/drawing/2014/main" id="{A091D513-F3EA-4F9D-827B-2A65254047E5}"/>
              </a:ext>
            </a:extLst>
          </p:cNvPr>
          <p:cNvSpPr txBox="1"/>
          <p:nvPr/>
        </p:nvSpPr>
        <p:spPr>
          <a:xfrm>
            <a:off x="3167887" y="545695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模拟域</a:t>
            </a:r>
            <a:endParaRPr lang="zh-CN" altLang="en-US" sz="1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DFA24652-5F93-4233-B29A-47BB3B0BE104}"/>
              </a:ext>
            </a:extLst>
          </p:cNvPr>
          <p:cNvCxnSpPr>
            <a:cxnSpLocks/>
            <a:stCxn id="108" idx="2"/>
            <a:endCxn id="183" idx="0"/>
          </p:cNvCxnSpPr>
          <p:nvPr/>
        </p:nvCxnSpPr>
        <p:spPr>
          <a:xfrm flipH="1">
            <a:off x="3562902" y="3128890"/>
            <a:ext cx="1678512" cy="825162"/>
          </a:xfrm>
          <a:prstGeom prst="straightConnector1">
            <a:avLst/>
          </a:prstGeom>
          <a:ln w="28575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5" name="文本框 204">
            <a:extLst>
              <a:ext uri="{FF2B5EF4-FFF2-40B4-BE49-F238E27FC236}">
                <a16:creationId xmlns:a16="http://schemas.microsoft.com/office/drawing/2014/main" id="{47EB9423-5219-409F-B75D-ECDB016B0E70}"/>
              </a:ext>
            </a:extLst>
          </p:cNvPr>
          <p:cNvSpPr txBox="1"/>
          <p:nvPr/>
        </p:nvSpPr>
        <p:spPr>
          <a:xfrm>
            <a:off x="3646585" y="1293822"/>
            <a:ext cx="1082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>
                <a:effectLst/>
                <a:latin typeface="Consolas" panose="020B0609020204030204" pitchFamily="49" charset="0"/>
              </a:rPr>
              <a:t>ADD_SFC_REQUEST</a:t>
            </a:r>
          </a:p>
          <a:p>
            <a:r>
              <a:rPr lang="en-US" altLang="zh-CN" sz="800" b="1" dirty="0">
                <a:effectLst/>
                <a:latin typeface="Consolas" panose="020B0609020204030204" pitchFamily="49" charset="0"/>
              </a:rPr>
              <a:t>ADD_SFCI_REQUEST</a:t>
            </a:r>
          </a:p>
          <a:p>
            <a:r>
              <a:rPr lang="en-US" altLang="zh-CN" sz="800" b="1" dirty="0">
                <a:effectLst/>
                <a:latin typeface="Consolas" panose="020B0609020204030204" pitchFamily="49" charset="0"/>
              </a:rPr>
              <a:t>DEL_SFCI_REQUEST</a:t>
            </a:r>
          </a:p>
          <a:p>
            <a:r>
              <a:rPr lang="en-US" altLang="zh-CN" sz="800" b="1" dirty="0">
                <a:effectLst/>
                <a:latin typeface="Consolas" panose="020B0609020204030204" pitchFamily="49" charset="0"/>
              </a:rPr>
              <a:t>DEL_SFC_REQUEST</a:t>
            </a:r>
          </a:p>
        </p:txBody>
      </p:sp>
      <p:sp>
        <p:nvSpPr>
          <p:cNvPr id="206" name="矩形 205">
            <a:extLst>
              <a:ext uri="{FF2B5EF4-FFF2-40B4-BE49-F238E27FC236}">
                <a16:creationId xmlns:a16="http://schemas.microsoft.com/office/drawing/2014/main" id="{7C0BEBAA-588E-4010-A2F0-DA23A70AC70F}"/>
              </a:ext>
            </a:extLst>
          </p:cNvPr>
          <p:cNvSpPr/>
          <p:nvPr/>
        </p:nvSpPr>
        <p:spPr>
          <a:xfrm>
            <a:off x="9665344" y="2782077"/>
            <a:ext cx="665416" cy="3449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可定义</a:t>
            </a:r>
            <a:endParaRPr lang="en-US" altLang="zh-CN" sz="9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9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测量模块</a:t>
            </a:r>
            <a:endParaRPr lang="en-US" altLang="zh-CN" sz="9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7" name="矩形 206">
            <a:extLst>
              <a:ext uri="{FF2B5EF4-FFF2-40B4-BE49-F238E27FC236}">
                <a16:creationId xmlns:a16="http://schemas.microsoft.com/office/drawing/2014/main" id="{E0623916-9D94-44C9-B757-C6879C54BF5F}"/>
              </a:ext>
            </a:extLst>
          </p:cNvPr>
          <p:cNvSpPr/>
          <p:nvPr/>
        </p:nvSpPr>
        <p:spPr>
          <a:xfrm>
            <a:off x="9665344" y="1390490"/>
            <a:ext cx="665416" cy="3449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异常检测模块</a:t>
            </a:r>
            <a:endParaRPr lang="en-US" altLang="zh-CN" sz="9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E9832265-4660-4B91-995B-B4DC3B9D7CE0}"/>
              </a:ext>
            </a:extLst>
          </p:cNvPr>
          <p:cNvCxnSpPr>
            <a:cxnSpLocks/>
            <a:stCxn id="235" idx="2"/>
            <a:endCxn id="183" idx="0"/>
          </p:cNvCxnSpPr>
          <p:nvPr/>
        </p:nvCxnSpPr>
        <p:spPr>
          <a:xfrm flipH="1">
            <a:off x="3562902" y="3140967"/>
            <a:ext cx="4014697" cy="813085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F7F74A7F-4016-4426-87CE-9D4377E3C956}"/>
              </a:ext>
            </a:extLst>
          </p:cNvPr>
          <p:cNvCxnSpPr>
            <a:cxnSpLocks/>
            <a:stCxn id="207" idx="2"/>
            <a:endCxn id="206" idx="0"/>
          </p:cNvCxnSpPr>
          <p:nvPr/>
        </p:nvCxnSpPr>
        <p:spPr>
          <a:xfrm>
            <a:off x="9998052" y="1735431"/>
            <a:ext cx="0" cy="1046646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箭头连接符 213">
            <a:extLst>
              <a:ext uri="{FF2B5EF4-FFF2-40B4-BE49-F238E27FC236}">
                <a16:creationId xmlns:a16="http://schemas.microsoft.com/office/drawing/2014/main" id="{D79727BD-8B91-4AA3-8724-EC99FA72BC04}"/>
              </a:ext>
            </a:extLst>
          </p:cNvPr>
          <p:cNvCxnSpPr>
            <a:cxnSpLocks/>
          </p:cNvCxnSpPr>
          <p:nvPr/>
        </p:nvCxnSpPr>
        <p:spPr>
          <a:xfrm flipV="1">
            <a:off x="10415328" y="6111687"/>
            <a:ext cx="427482" cy="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7" name="文本框 216">
            <a:extLst>
              <a:ext uri="{FF2B5EF4-FFF2-40B4-BE49-F238E27FC236}">
                <a16:creationId xmlns:a16="http://schemas.microsoft.com/office/drawing/2014/main" id="{AAEF3C49-4F9C-453E-848A-243A6802A53E}"/>
              </a:ext>
            </a:extLst>
          </p:cNvPr>
          <p:cNvSpPr txBox="1"/>
          <p:nvPr/>
        </p:nvSpPr>
        <p:spPr>
          <a:xfrm>
            <a:off x="10913802" y="5910913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MySQLdb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18" name="直接箭头连接符 217">
            <a:extLst>
              <a:ext uri="{FF2B5EF4-FFF2-40B4-BE49-F238E27FC236}">
                <a16:creationId xmlns:a16="http://schemas.microsoft.com/office/drawing/2014/main" id="{F5484131-03FC-4B04-A1C7-695C8C711609}"/>
              </a:ext>
            </a:extLst>
          </p:cNvPr>
          <p:cNvCxnSpPr>
            <a:cxnSpLocks/>
          </p:cNvCxnSpPr>
          <p:nvPr/>
        </p:nvCxnSpPr>
        <p:spPr>
          <a:xfrm>
            <a:off x="10440007" y="5316891"/>
            <a:ext cx="40837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文本框 219">
            <a:extLst>
              <a:ext uri="{FF2B5EF4-FFF2-40B4-BE49-F238E27FC236}">
                <a16:creationId xmlns:a16="http://schemas.microsoft.com/office/drawing/2014/main" id="{78D11113-FA7D-4C19-90A8-0D73FCB7B93E}"/>
              </a:ext>
            </a:extLst>
          </p:cNvPr>
          <p:cNvSpPr txBox="1"/>
          <p:nvPr/>
        </p:nvSpPr>
        <p:spPr>
          <a:xfrm>
            <a:off x="10926015" y="509512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gRPC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22" name="直接箭头连接符 221">
            <a:extLst>
              <a:ext uri="{FF2B5EF4-FFF2-40B4-BE49-F238E27FC236}">
                <a16:creationId xmlns:a16="http://schemas.microsoft.com/office/drawing/2014/main" id="{21DDE9D9-B8F5-4E43-B793-5AD31BB1865F}"/>
              </a:ext>
            </a:extLst>
          </p:cNvPr>
          <p:cNvCxnSpPr>
            <a:cxnSpLocks/>
          </p:cNvCxnSpPr>
          <p:nvPr/>
        </p:nvCxnSpPr>
        <p:spPr>
          <a:xfrm flipH="1" flipV="1">
            <a:off x="10407235" y="5712030"/>
            <a:ext cx="427482" cy="8976"/>
          </a:xfrm>
          <a:prstGeom prst="straightConnector1">
            <a:avLst/>
          </a:prstGeom>
          <a:ln w="28575" cap="flat" cmpd="sng" algn="ctr">
            <a:solidFill>
              <a:srgbClr val="FFC000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3" name="文本框 222">
            <a:extLst>
              <a:ext uri="{FF2B5EF4-FFF2-40B4-BE49-F238E27FC236}">
                <a16:creationId xmlns:a16="http://schemas.microsoft.com/office/drawing/2014/main" id="{62CDE7BE-F78F-4F6E-BF8E-A146B41FED08}"/>
              </a:ext>
            </a:extLst>
          </p:cNvPr>
          <p:cNvSpPr txBox="1"/>
          <p:nvPr/>
        </p:nvSpPr>
        <p:spPr>
          <a:xfrm>
            <a:off x="10916378" y="5477166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RabbitMQ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4" name="文本框 223">
            <a:extLst>
              <a:ext uri="{FF2B5EF4-FFF2-40B4-BE49-F238E27FC236}">
                <a16:creationId xmlns:a16="http://schemas.microsoft.com/office/drawing/2014/main" id="{EC19255A-8CDB-4371-8597-2F72918D3BF8}"/>
              </a:ext>
            </a:extLst>
          </p:cNvPr>
          <p:cNvSpPr txBox="1"/>
          <p:nvPr/>
        </p:nvSpPr>
        <p:spPr>
          <a:xfrm>
            <a:off x="5891701" y="1403190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>
                <a:effectLst/>
                <a:latin typeface="Consolas" panose="020B0609020204030204" pitchFamily="49" charset="0"/>
              </a:rPr>
              <a:t>ADD_SFCI_REQUEST</a:t>
            </a:r>
          </a:p>
          <a:p>
            <a:r>
              <a:rPr lang="en-US" altLang="zh-CN" sz="800" b="1" dirty="0">
                <a:effectLst/>
                <a:latin typeface="Consolas" panose="020B0609020204030204" pitchFamily="49" charset="0"/>
              </a:rPr>
              <a:t>DEL_SFCI_REQUEST</a:t>
            </a:r>
          </a:p>
        </p:txBody>
      </p:sp>
      <p:sp>
        <p:nvSpPr>
          <p:cNvPr id="225" name="文本框 224">
            <a:extLst>
              <a:ext uri="{FF2B5EF4-FFF2-40B4-BE49-F238E27FC236}">
                <a16:creationId xmlns:a16="http://schemas.microsoft.com/office/drawing/2014/main" id="{34707608-8EE4-43CD-8EAE-F2762209C391}"/>
              </a:ext>
            </a:extLst>
          </p:cNvPr>
          <p:cNvSpPr txBox="1"/>
          <p:nvPr/>
        </p:nvSpPr>
        <p:spPr>
          <a:xfrm>
            <a:off x="4738050" y="3145133"/>
            <a:ext cx="1418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>
                <a:effectLst/>
                <a:latin typeface="Consolas" panose="020B0609020204030204" pitchFamily="49" charset="0"/>
              </a:rPr>
              <a:t>CMD_</a:t>
            </a:r>
            <a:r>
              <a:rPr lang="en-US" altLang="zh-CN" sz="800" b="1" dirty="0">
                <a:latin typeface="Consolas" panose="020B0609020204030204" pitchFamily="49" charset="0"/>
              </a:rPr>
              <a:t>TYCMD_TYPE_ADD_SFC</a:t>
            </a:r>
          </a:p>
          <a:p>
            <a:r>
              <a:rPr lang="en-US" altLang="zh-CN" sz="800" b="1" dirty="0">
                <a:effectLst/>
                <a:latin typeface="Consolas" panose="020B0609020204030204" pitchFamily="49" charset="0"/>
              </a:rPr>
              <a:t>PE_ADD_SFCI</a:t>
            </a:r>
          </a:p>
          <a:p>
            <a:r>
              <a:rPr lang="en-US" altLang="zh-CN" sz="800" b="1" dirty="0">
                <a:effectLst/>
                <a:latin typeface="Consolas" panose="020B0609020204030204" pitchFamily="49" charset="0"/>
              </a:rPr>
              <a:t>CMD_TYPE_DEL_SFCI</a:t>
            </a:r>
          </a:p>
          <a:p>
            <a:r>
              <a:rPr lang="en-US" altLang="zh-CN" sz="800" b="1" dirty="0">
                <a:effectLst/>
                <a:latin typeface="Consolas" panose="020B0609020204030204" pitchFamily="49" charset="0"/>
              </a:rPr>
              <a:t>CMD_TYPE_DEL_SFC</a:t>
            </a:r>
          </a:p>
        </p:txBody>
      </p:sp>
      <p:sp>
        <p:nvSpPr>
          <p:cNvPr id="227" name="文本框 226">
            <a:extLst>
              <a:ext uri="{FF2B5EF4-FFF2-40B4-BE49-F238E27FC236}">
                <a16:creationId xmlns:a16="http://schemas.microsoft.com/office/drawing/2014/main" id="{188C3569-44C5-4C4E-BAD2-0B8A7F3F2D4D}"/>
              </a:ext>
            </a:extLst>
          </p:cNvPr>
          <p:cNvSpPr txBox="1"/>
          <p:nvPr/>
        </p:nvSpPr>
        <p:spPr>
          <a:xfrm>
            <a:off x="9358170" y="2092143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>
                <a:effectLst/>
                <a:latin typeface="Consolas" panose="020B0609020204030204" pitchFamily="49" charset="0"/>
              </a:rPr>
              <a:t>CMD_TYPE_GET_SERVER_SET</a:t>
            </a:r>
          </a:p>
          <a:p>
            <a:r>
              <a:rPr lang="en-US" altLang="zh-CN" sz="800" b="1" dirty="0">
                <a:effectLst/>
                <a:latin typeface="Consolas" panose="020B0609020204030204" pitchFamily="49" charset="0"/>
              </a:rPr>
              <a:t>CMD_TYPE_GET_TOPOLOGY</a:t>
            </a:r>
          </a:p>
          <a:p>
            <a:r>
              <a:rPr lang="en-US" altLang="zh-CN" sz="800" b="1" dirty="0">
                <a:effectLst/>
                <a:latin typeface="Consolas" panose="020B0609020204030204" pitchFamily="49" charset="0"/>
              </a:rPr>
              <a:t>CMD_TYPE_GET_SFCI_STATE</a:t>
            </a:r>
          </a:p>
        </p:txBody>
      </p:sp>
      <p:sp>
        <p:nvSpPr>
          <p:cNvPr id="228" name="文本框 227">
            <a:extLst>
              <a:ext uri="{FF2B5EF4-FFF2-40B4-BE49-F238E27FC236}">
                <a16:creationId xmlns:a16="http://schemas.microsoft.com/office/drawing/2014/main" id="{9A00152F-0E71-49F8-82D7-C79C15581423}"/>
              </a:ext>
            </a:extLst>
          </p:cNvPr>
          <p:cNvSpPr txBox="1"/>
          <p:nvPr/>
        </p:nvSpPr>
        <p:spPr>
          <a:xfrm>
            <a:off x="7974670" y="1382965"/>
            <a:ext cx="1475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>
                <a:effectLst/>
                <a:latin typeface="Consolas" panose="020B0609020204030204" pitchFamily="49" charset="0"/>
              </a:rPr>
              <a:t>CMD_TYPE_ABNORMAL_ALERT</a:t>
            </a:r>
          </a:p>
          <a:p>
            <a:r>
              <a:rPr lang="en-US" altLang="zh-CN" sz="800" b="1" dirty="0">
                <a:effectLst/>
                <a:latin typeface="Consolas" panose="020B0609020204030204" pitchFamily="49" charset="0"/>
              </a:rPr>
              <a:t>CMD_TYPE_FAILURE_ALERT</a:t>
            </a:r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D13FF7EC-17D3-4F7C-A24C-486E76ED9C5B}"/>
              </a:ext>
            </a:extLst>
          </p:cNvPr>
          <p:cNvSpPr/>
          <p:nvPr/>
        </p:nvSpPr>
        <p:spPr>
          <a:xfrm>
            <a:off x="7760067" y="4790347"/>
            <a:ext cx="786484" cy="20869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TurboNet</a:t>
            </a:r>
            <a:endParaRPr lang="zh-CN" altLang="en-US" sz="9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30" name="直接箭头连接符 229">
            <a:extLst>
              <a:ext uri="{FF2B5EF4-FFF2-40B4-BE49-F238E27FC236}">
                <a16:creationId xmlns:a16="http://schemas.microsoft.com/office/drawing/2014/main" id="{1E687D5B-AB68-4DC9-912D-4570E2F6DB53}"/>
              </a:ext>
            </a:extLst>
          </p:cNvPr>
          <p:cNvCxnSpPr>
            <a:cxnSpLocks/>
            <a:stCxn id="169" idx="0"/>
            <a:endCxn id="235" idx="2"/>
          </p:cNvCxnSpPr>
          <p:nvPr/>
        </p:nvCxnSpPr>
        <p:spPr>
          <a:xfrm flipV="1">
            <a:off x="7290917" y="3140967"/>
            <a:ext cx="286682" cy="8083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箭头连接符 232">
            <a:extLst>
              <a:ext uri="{FF2B5EF4-FFF2-40B4-BE49-F238E27FC236}">
                <a16:creationId xmlns:a16="http://schemas.microsoft.com/office/drawing/2014/main" id="{6FBBF920-D394-418A-B808-338D60E47877}"/>
              </a:ext>
            </a:extLst>
          </p:cNvPr>
          <p:cNvCxnSpPr>
            <a:cxnSpLocks/>
          </p:cNvCxnSpPr>
          <p:nvPr/>
        </p:nvCxnSpPr>
        <p:spPr>
          <a:xfrm>
            <a:off x="10424883" y="6537440"/>
            <a:ext cx="408371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文本框 233">
            <a:extLst>
              <a:ext uri="{FF2B5EF4-FFF2-40B4-BE49-F238E27FC236}">
                <a16:creationId xmlns:a16="http://schemas.microsoft.com/office/drawing/2014/main" id="{397D12CC-DE16-4420-997C-CAD44439A188}"/>
              </a:ext>
            </a:extLst>
          </p:cNvPr>
          <p:cNvSpPr txBox="1"/>
          <p:nvPr/>
        </p:nvSpPr>
        <p:spPr>
          <a:xfrm>
            <a:off x="10924470" y="6312613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Unknown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B058E061-A5F1-4543-8F95-122852A4B69E}"/>
              </a:ext>
            </a:extLst>
          </p:cNvPr>
          <p:cNvSpPr/>
          <p:nvPr/>
        </p:nvSpPr>
        <p:spPr>
          <a:xfrm>
            <a:off x="7244891" y="2796026"/>
            <a:ext cx="665416" cy="344941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测量模块</a:t>
            </a:r>
            <a:endParaRPr lang="en-US" altLang="zh-CN" sz="9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36" name="直接箭头连接符 235">
            <a:extLst>
              <a:ext uri="{FF2B5EF4-FFF2-40B4-BE49-F238E27FC236}">
                <a16:creationId xmlns:a16="http://schemas.microsoft.com/office/drawing/2014/main" id="{50AC0AC2-D24D-4665-9635-F330AA389BCB}"/>
              </a:ext>
            </a:extLst>
          </p:cNvPr>
          <p:cNvCxnSpPr>
            <a:cxnSpLocks/>
            <a:stCxn id="235" idx="3"/>
            <a:endCxn id="206" idx="1"/>
          </p:cNvCxnSpPr>
          <p:nvPr/>
        </p:nvCxnSpPr>
        <p:spPr>
          <a:xfrm flipV="1">
            <a:off x="7910307" y="2954548"/>
            <a:ext cx="1755037" cy="139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文本框 236">
            <a:extLst>
              <a:ext uri="{FF2B5EF4-FFF2-40B4-BE49-F238E27FC236}">
                <a16:creationId xmlns:a16="http://schemas.microsoft.com/office/drawing/2014/main" id="{BC62411C-716A-4231-97FE-9C020C02D70C}"/>
              </a:ext>
            </a:extLst>
          </p:cNvPr>
          <p:cNvSpPr txBox="1"/>
          <p:nvPr/>
        </p:nvSpPr>
        <p:spPr>
          <a:xfrm>
            <a:off x="8009534" y="277806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>
                <a:effectLst/>
                <a:latin typeface="Consolas" panose="020B0609020204030204" pitchFamily="49" charset="0"/>
              </a:rPr>
              <a:t>CMD_TYPE_GET_SERVER_SET</a:t>
            </a:r>
          </a:p>
          <a:p>
            <a:r>
              <a:rPr lang="en-US" altLang="zh-CN" sz="800" b="1" dirty="0">
                <a:latin typeface="Consolas" panose="020B0609020204030204" pitchFamily="49" charset="0"/>
              </a:rPr>
              <a:t>CMD_TYPE_GET_TOPOLOGY</a:t>
            </a:r>
          </a:p>
          <a:p>
            <a:r>
              <a:rPr lang="en-US" altLang="zh-CN" sz="800" b="1" dirty="0">
                <a:effectLst/>
                <a:latin typeface="Consolas" panose="020B0609020204030204" pitchFamily="49" charset="0"/>
              </a:rPr>
              <a:t>CMD_TYPE_GET_SFCI_STATE</a:t>
            </a:r>
          </a:p>
        </p:txBody>
      </p:sp>
      <p:sp>
        <p:nvSpPr>
          <p:cNvPr id="239" name="文本框 238">
            <a:extLst>
              <a:ext uri="{FF2B5EF4-FFF2-40B4-BE49-F238E27FC236}">
                <a16:creationId xmlns:a16="http://schemas.microsoft.com/office/drawing/2014/main" id="{480B712D-BF97-41CD-A442-AA6097DB1766}"/>
              </a:ext>
            </a:extLst>
          </p:cNvPr>
          <p:cNvSpPr txBox="1"/>
          <p:nvPr/>
        </p:nvSpPr>
        <p:spPr>
          <a:xfrm>
            <a:off x="6904215" y="2179797"/>
            <a:ext cx="14750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>
                <a:effectLst/>
                <a:latin typeface="Consolas" panose="020B0609020204030204" pitchFamily="49" charset="0"/>
              </a:rPr>
              <a:t>CMD_TYPE_GET_SFCI_STATE</a:t>
            </a:r>
          </a:p>
        </p:txBody>
      </p:sp>
      <p:cxnSp>
        <p:nvCxnSpPr>
          <p:cNvPr id="241" name="连接符: 肘形 240">
            <a:extLst>
              <a:ext uri="{FF2B5EF4-FFF2-40B4-BE49-F238E27FC236}">
                <a16:creationId xmlns:a16="http://schemas.microsoft.com/office/drawing/2014/main" id="{0A73A5D8-F76F-48E2-9901-49EFF3C8E46D}"/>
              </a:ext>
            </a:extLst>
          </p:cNvPr>
          <p:cNvCxnSpPr>
            <a:cxnSpLocks/>
            <a:stCxn id="206" idx="0"/>
            <a:endCxn id="125" idx="2"/>
          </p:cNvCxnSpPr>
          <p:nvPr/>
        </p:nvCxnSpPr>
        <p:spPr>
          <a:xfrm rot="16200000" flipV="1">
            <a:off x="6123207" y="-1092768"/>
            <a:ext cx="1032809" cy="6716882"/>
          </a:xfrm>
          <a:prstGeom prst="bentConnector3">
            <a:avLst>
              <a:gd name="adj1" fmla="val 6907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连接符: 肘形 241">
            <a:extLst>
              <a:ext uri="{FF2B5EF4-FFF2-40B4-BE49-F238E27FC236}">
                <a16:creationId xmlns:a16="http://schemas.microsoft.com/office/drawing/2014/main" id="{2643D2B7-DD08-4899-A82C-2AD499B3B615}"/>
              </a:ext>
            </a:extLst>
          </p:cNvPr>
          <p:cNvCxnSpPr>
            <a:stCxn id="110" idx="2"/>
            <a:endCxn id="125" idx="0"/>
          </p:cNvCxnSpPr>
          <p:nvPr/>
        </p:nvCxnSpPr>
        <p:spPr>
          <a:xfrm rot="10800000" flipV="1">
            <a:off x="3281171" y="903150"/>
            <a:ext cx="1457721" cy="497893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3" name="矩形 242">
            <a:extLst>
              <a:ext uri="{FF2B5EF4-FFF2-40B4-BE49-F238E27FC236}">
                <a16:creationId xmlns:a16="http://schemas.microsoft.com/office/drawing/2014/main" id="{3B975007-0981-4238-898C-96A741DF166A}"/>
              </a:ext>
            </a:extLst>
          </p:cNvPr>
          <p:cNvSpPr/>
          <p:nvPr/>
        </p:nvSpPr>
        <p:spPr>
          <a:xfrm>
            <a:off x="6059793" y="3903172"/>
            <a:ext cx="3496955" cy="303889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cxnSp>
        <p:nvCxnSpPr>
          <p:cNvPr id="245" name="直接箭头连接符 244">
            <a:extLst>
              <a:ext uri="{FF2B5EF4-FFF2-40B4-BE49-F238E27FC236}">
                <a16:creationId xmlns:a16="http://schemas.microsoft.com/office/drawing/2014/main" id="{FE396601-C6AF-4CF5-8CE4-9655F4B47C61}"/>
              </a:ext>
            </a:extLst>
          </p:cNvPr>
          <p:cNvCxnSpPr>
            <a:cxnSpLocks/>
            <a:stCxn id="167" idx="2"/>
            <a:endCxn id="229" idx="0"/>
          </p:cNvCxnSpPr>
          <p:nvPr/>
        </p:nvCxnSpPr>
        <p:spPr>
          <a:xfrm>
            <a:off x="8146320" y="4159032"/>
            <a:ext cx="6989" cy="6313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5EF2FB83-7562-4600-9944-5ECC2EA3767F}"/>
              </a:ext>
            </a:extLst>
          </p:cNvPr>
          <p:cNvCxnSpPr>
            <a:cxnSpLocks/>
            <a:stCxn id="168" idx="2"/>
            <a:endCxn id="198" idx="0"/>
          </p:cNvCxnSpPr>
          <p:nvPr/>
        </p:nvCxnSpPr>
        <p:spPr>
          <a:xfrm>
            <a:off x="6479237" y="4162405"/>
            <a:ext cx="938956" cy="712811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2C0904AB-D5AA-408E-8964-86A078141A90}"/>
              </a:ext>
            </a:extLst>
          </p:cNvPr>
          <p:cNvCxnSpPr>
            <a:cxnSpLocks/>
            <a:stCxn id="169" idx="2"/>
            <a:endCxn id="198" idx="0"/>
          </p:cNvCxnSpPr>
          <p:nvPr/>
        </p:nvCxnSpPr>
        <p:spPr>
          <a:xfrm>
            <a:off x="7290917" y="4161872"/>
            <a:ext cx="127276" cy="713344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AF9E6EA5-39EF-4D80-BBF3-B50B93E91997}"/>
              </a:ext>
            </a:extLst>
          </p:cNvPr>
          <p:cNvCxnSpPr>
            <a:cxnSpLocks/>
            <a:stCxn id="170" idx="0"/>
            <a:endCxn id="235" idx="2"/>
          </p:cNvCxnSpPr>
          <p:nvPr/>
        </p:nvCxnSpPr>
        <p:spPr>
          <a:xfrm flipH="1" flipV="1">
            <a:off x="7577599" y="3140967"/>
            <a:ext cx="1448969" cy="7999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1" name="组合 190">
            <a:extLst>
              <a:ext uri="{FF2B5EF4-FFF2-40B4-BE49-F238E27FC236}">
                <a16:creationId xmlns:a16="http://schemas.microsoft.com/office/drawing/2014/main" id="{65E486B3-27F3-45A7-BD93-D1032C70485E}"/>
              </a:ext>
            </a:extLst>
          </p:cNvPr>
          <p:cNvGrpSpPr/>
          <p:nvPr/>
        </p:nvGrpSpPr>
        <p:grpSpPr>
          <a:xfrm>
            <a:off x="8965287" y="5086654"/>
            <a:ext cx="526130" cy="313705"/>
            <a:chOff x="8847843" y="4027142"/>
            <a:chExt cx="1051411" cy="673792"/>
          </a:xfrm>
        </p:grpSpPr>
        <p:pic>
          <p:nvPicPr>
            <p:cNvPr id="192" name="图形 191">
              <a:extLst>
                <a:ext uri="{FF2B5EF4-FFF2-40B4-BE49-F238E27FC236}">
                  <a16:creationId xmlns:a16="http://schemas.microsoft.com/office/drawing/2014/main" id="{F43A4EF1-4B19-4DA2-9BE0-B36DFFF795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847843" y="4027142"/>
              <a:ext cx="1041719" cy="481655"/>
            </a:xfrm>
            <a:prstGeom prst="rect">
              <a:avLst/>
            </a:prstGeom>
          </p:spPr>
        </p:pic>
        <p:pic>
          <p:nvPicPr>
            <p:cNvPr id="193" name="图形 192">
              <a:extLst>
                <a:ext uri="{FF2B5EF4-FFF2-40B4-BE49-F238E27FC236}">
                  <a16:creationId xmlns:a16="http://schemas.microsoft.com/office/drawing/2014/main" id="{ADCBB72A-E425-42EA-AC18-41378B24C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396436" y="4079022"/>
              <a:ext cx="502818" cy="621912"/>
            </a:xfrm>
            <a:prstGeom prst="rect">
              <a:avLst/>
            </a:prstGeom>
          </p:spPr>
        </p:pic>
      </p:grpSp>
      <p:cxnSp>
        <p:nvCxnSpPr>
          <p:cNvPr id="194" name="直接连接符 193">
            <a:extLst>
              <a:ext uri="{FF2B5EF4-FFF2-40B4-BE49-F238E27FC236}">
                <a16:creationId xmlns:a16="http://schemas.microsoft.com/office/drawing/2014/main" id="{0B1E6736-E4BC-4515-A4E9-04F8AE4D908E}"/>
              </a:ext>
            </a:extLst>
          </p:cNvPr>
          <p:cNvCxnSpPr>
            <a:cxnSpLocks/>
            <a:stCxn id="192" idx="1"/>
            <a:endCxn id="188" idx="3"/>
          </p:cNvCxnSpPr>
          <p:nvPr/>
        </p:nvCxnSpPr>
        <p:spPr>
          <a:xfrm flipH="1" flipV="1">
            <a:off x="8526874" y="5094836"/>
            <a:ext cx="438413" cy="1039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直接箭头连接符 194">
            <a:extLst>
              <a:ext uri="{FF2B5EF4-FFF2-40B4-BE49-F238E27FC236}">
                <a16:creationId xmlns:a16="http://schemas.microsoft.com/office/drawing/2014/main" id="{02D15849-3047-47FF-A2CF-0E1C2F417BAE}"/>
              </a:ext>
            </a:extLst>
          </p:cNvPr>
          <p:cNvCxnSpPr>
            <a:cxnSpLocks/>
            <a:stCxn id="167" idx="2"/>
            <a:endCxn id="192" idx="0"/>
          </p:cNvCxnSpPr>
          <p:nvPr/>
        </p:nvCxnSpPr>
        <p:spPr>
          <a:xfrm>
            <a:off x="8146320" y="4159032"/>
            <a:ext cx="1079607" cy="9276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文本框 127">
            <a:extLst>
              <a:ext uri="{FF2B5EF4-FFF2-40B4-BE49-F238E27FC236}">
                <a16:creationId xmlns:a16="http://schemas.microsoft.com/office/drawing/2014/main" id="{401F755E-D27C-4FCE-8631-4A0F01E4648E}"/>
              </a:ext>
            </a:extLst>
          </p:cNvPr>
          <p:cNvSpPr txBox="1"/>
          <p:nvPr/>
        </p:nvSpPr>
        <p:spPr>
          <a:xfrm>
            <a:off x="5063926" y="38591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控制器组</a:t>
            </a:r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E62F7B83-167E-4406-AE78-5A77E8C5C963}"/>
              </a:ext>
            </a:extLst>
          </p:cNvPr>
          <p:cNvSpPr/>
          <p:nvPr/>
        </p:nvSpPr>
        <p:spPr>
          <a:xfrm>
            <a:off x="9026568" y="5460079"/>
            <a:ext cx="441980" cy="212517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P4NF</a:t>
            </a:r>
            <a:endParaRPr lang="zh-CN" altLang="en-US" sz="9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1" name="文本框 210">
            <a:extLst>
              <a:ext uri="{FF2B5EF4-FFF2-40B4-BE49-F238E27FC236}">
                <a16:creationId xmlns:a16="http://schemas.microsoft.com/office/drawing/2014/main" id="{117D2AC2-EDE3-48BB-B98E-4C1BE2ED1CFD}"/>
              </a:ext>
            </a:extLst>
          </p:cNvPr>
          <p:cNvSpPr txBox="1"/>
          <p:nvPr/>
        </p:nvSpPr>
        <p:spPr>
          <a:xfrm>
            <a:off x="8608940" y="3584737"/>
            <a:ext cx="8629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800" b="1" dirty="0">
                <a:latin typeface="Consolas" panose="020B0609020204030204" pitchFamily="49" charset="0"/>
              </a:rPr>
              <a:t>CMD_TYPE_GET</a:t>
            </a:r>
          </a:p>
          <a:p>
            <a:r>
              <a:rPr lang="en-US" altLang="zh-CN" sz="800" b="1" dirty="0">
                <a:latin typeface="Consolas" panose="020B0609020204030204" pitchFamily="49" charset="0"/>
              </a:rPr>
              <a:t>_SFCI_STATE</a:t>
            </a:r>
          </a:p>
        </p:txBody>
      </p:sp>
      <p:cxnSp>
        <p:nvCxnSpPr>
          <p:cNvPr id="215" name="直接箭头连接符 214">
            <a:extLst>
              <a:ext uri="{FF2B5EF4-FFF2-40B4-BE49-F238E27FC236}">
                <a16:creationId xmlns:a16="http://schemas.microsoft.com/office/drawing/2014/main" id="{881B650C-4E85-4074-B972-CA39AE3E8258}"/>
              </a:ext>
            </a:extLst>
          </p:cNvPr>
          <p:cNvCxnSpPr>
            <a:cxnSpLocks/>
            <a:stCxn id="168" idx="0"/>
            <a:endCxn id="235" idx="2"/>
          </p:cNvCxnSpPr>
          <p:nvPr/>
        </p:nvCxnSpPr>
        <p:spPr>
          <a:xfrm flipV="1">
            <a:off x="6479237" y="3140967"/>
            <a:ext cx="1098362" cy="8085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文本框 211">
            <a:extLst>
              <a:ext uri="{FF2B5EF4-FFF2-40B4-BE49-F238E27FC236}">
                <a16:creationId xmlns:a16="http://schemas.microsoft.com/office/drawing/2014/main" id="{37FE510F-CF13-4C3C-8D4A-25EB6E412B07}"/>
              </a:ext>
            </a:extLst>
          </p:cNvPr>
          <p:cNvSpPr txBox="1"/>
          <p:nvPr/>
        </p:nvSpPr>
        <p:spPr>
          <a:xfrm>
            <a:off x="6027420" y="3602770"/>
            <a:ext cx="8819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800" b="1" dirty="0">
                <a:latin typeface="Consolas" panose="020B0609020204030204" pitchFamily="49" charset="0"/>
              </a:rPr>
              <a:t>CMD_TYPE_GET</a:t>
            </a:r>
          </a:p>
          <a:p>
            <a:r>
              <a:rPr lang="en-US" altLang="zh-CN" sz="800" b="1" dirty="0">
                <a:latin typeface="Consolas" panose="020B0609020204030204" pitchFamily="49" charset="0"/>
              </a:rPr>
              <a:t>_SFCI_STATE</a:t>
            </a:r>
          </a:p>
        </p:txBody>
      </p:sp>
      <p:sp>
        <p:nvSpPr>
          <p:cNvPr id="209" name="文本框 208">
            <a:extLst>
              <a:ext uri="{FF2B5EF4-FFF2-40B4-BE49-F238E27FC236}">
                <a16:creationId xmlns:a16="http://schemas.microsoft.com/office/drawing/2014/main" id="{B06B32AA-8B49-4F9C-9408-6CA5F91364E0}"/>
              </a:ext>
            </a:extLst>
          </p:cNvPr>
          <p:cNvSpPr txBox="1"/>
          <p:nvPr/>
        </p:nvSpPr>
        <p:spPr>
          <a:xfrm>
            <a:off x="6839715" y="3596362"/>
            <a:ext cx="9162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800" b="1" dirty="0">
                <a:latin typeface="Consolas" panose="020B0609020204030204" pitchFamily="49" charset="0"/>
              </a:rPr>
              <a:t>CMD_TYPE_GET</a:t>
            </a:r>
          </a:p>
          <a:p>
            <a:r>
              <a:rPr lang="en-US" altLang="zh-CN" sz="800" b="1" dirty="0">
                <a:latin typeface="Consolas" panose="020B0609020204030204" pitchFamily="49" charset="0"/>
              </a:rPr>
              <a:t>_SERVER_SET</a:t>
            </a:r>
          </a:p>
        </p:txBody>
      </p:sp>
      <p:cxnSp>
        <p:nvCxnSpPr>
          <p:cNvPr id="112" name="连接符: 肘形 111">
            <a:extLst>
              <a:ext uri="{FF2B5EF4-FFF2-40B4-BE49-F238E27FC236}">
                <a16:creationId xmlns:a16="http://schemas.microsoft.com/office/drawing/2014/main" id="{A0B1A4F3-8C58-4F6B-AA03-F49E3FAB20DF}"/>
              </a:ext>
            </a:extLst>
          </p:cNvPr>
          <p:cNvCxnSpPr>
            <a:cxnSpLocks/>
            <a:stCxn id="206" idx="0"/>
            <a:endCxn id="113" idx="2"/>
          </p:cNvCxnSpPr>
          <p:nvPr/>
        </p:nvCxnSpPr>
        <p:spPr>
          <a:xfrm rot="16200000" flipV="1">
            <a:off x="8279816" y="1063841"/>
            <a:ext cx="1022255" cy="2414218"/>
          </a:xfrm>
          <a:prstGeom prst="bentConnector3">
            <a:avLst>
              <a:gd name="adj1" fmla="val 7021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>
            <a:extLst>
              <a:ext uri="{FF2B5EF4-FFF2-40B4-BE49-F238E27FC236}">
                <a16:creationId xmlns:a16="http://schemas.microsoft.com/office/drawing/2014/main" id="{45FD3C79-8DF9-40CE-8D5A-F8377CF2631B}"/>
              </a:ext>
            </a:extLst>
          </p:cNvPr>
          <p:cNvSpPr/>
          <p:nvPr/>
        </p:nvSpPr>
        <p:spPr>
          <a:xfrm>
            <a:off x="7237103" y="5457876"/>
            <a:ext cx="441980" cy="212517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VNF</a:t>
            </a:r>
            <a:endParaRPr lang="zh-CN" altLang="en-US" sz="9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AB79DCE5-5FA0-4ECB-B843-A94DA9756413}"/>
              </a:ext>
            </a:extLst>
          </p:cNvPr>
          <p:cNvCxnSpPr>
            <a:cxnSpLocks/>
            <a:stCxn id="170" idx="2"/>
            <a:endCxn id="198" idx="0"/>
          </p:cNvCxnSpPr>
          <p:nvPr/>
        </p:nvCxnSpPr>
        <p:spPr>
          <a:xfrm flipH="1">
            <a:off x="7418193" y="4145172"/>
            <a:ext cx="1608375" cy="730044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20E42858-F404-47C2-A3DA-B77D5908CD44}"/>
              </a:ext>
            </a:extLst>
          </p:cNvPr>
          <p:cNvCxnSpPr>
            <a:cxnSpLocks/>
            <a:stCxn id="167" idx="0"/>
            <a:endCxn id="235" idx="2"/>
          </p:cNvCxnSpPr>
          <p:nvPr/>
        </p:nvCxnSpPr>
        <p:spPr>
          <a:xfrm flipH="1" flipV="1">
            <a:off x="7577599" y="3140967"/>
            <a:ext cx="568721" cy="8055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文本框 136">
            <a:extLst>
              <a:ext uri="{FF2B5EF4-FFF2-40B4-BE49-F238E27FC236}">
                <a16:creationId xmlns:a16="http://schemas.microsoft.com/office/drawing/2014/main" id="{C389A143-C5EF-47E8-A136-AA483A75892B}"/>
              </a:ext>
            </a:extLst>
          </p:cNvPr>
          <p:cNvSpPr txBox="1"/>
          <p:nvPr/>
        </p:nvSpPr>
        <p:spPr>
          <a:xfrm>
            <a:off x="7695044" y="3593060"/>
            <a:ext cx="8629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800" b="1" dirty="0">
                <a:latin typeface="Consolas" panose="020B0609020204030204" pitchFamily="49" charset="0"/>
              </a:rPr>
              <a:t>CMD_TYPE_GET</a:t>
            </a:r>
          </a:p>
          <a:p>
            <a:r>
              <a:rPr lang="en-US" altLang="zh-CN" sz="800" b="1" dirty="0">
                <a:latin typeface="Consolas" panose="020B0609020204030204" pitchFamily="49" charset="0"/>
              </a:rPr>
              <a:t>_SFCI_STATE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D40622C-AAC3-44D6-BCC6-83AD6DEC2C31}"/>
              </a:ext>
            </a:extLst>
          </p:cNvPr>
          <p:cNvSpPr txBox="1"/>
          <p:nvPr/>
        </p:nvSpPr>
        <p:spPr>
          <a:xfrm>
            <a:off x="12114142" y="5509374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P4CONTROLLER_QUEUE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DC5AE5AB-7300-4E2B-8CFF-FE38AA4C703A}"/>
              </a:ext>
            </a:extLst>
          </p:cNvPr>
          <p:cNvSpPr txBox="1"/>
          <p:nvPr/>
        </p:nvSpPr>
        <p:spPr>
          <a:xfrm>
            <a:off x="12111291" y="4894322"/>
            <a:ext cx="42880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P4_CONTROLLER_IP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"127.0.0.1"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P4_CONTROLLER_PORT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50007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1CB617DF-ED4A-43C4-87EB-8BCCE2494383}"/>
              </a:ext>
            </a:extLst>
          </p:cNvPr>
          <p:cNvSpPr txBox="1"/>
          <p:nvPr/>
        </p:nvSpPr>
        <p:spPr>
          <a:xfrm>
            <a:off x="12111291" y="4166569"/>
            <a:ext cx="34684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MEASURER_IP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"127.0.0.1"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MEASURER_PORT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50001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F248CD2-430D-4DD3-AD63-266C4478B923}"/>
              </a:ext>
            </a:extLst>
          </p:cNvPr>
          <p:cNvSpPr txBox="1"/>
          <p:nvPr/>
        </p:nvSpPr>
        <p:spPr>
          <a:xfrm>
            <a:off x="12192000" y="3729908"/>
            <a:ext cx="2263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self.source</a:t>
            </a:r>
            <a:r>
              <a:rPr lang="en-US" altLang="zh-CN" dirty="0"/>
              <a:t>:  </a:t>
            </a:r>
            <a:r>
              <a:rPr lang="zh-CN" altLang="en-US" dirty="0"/>
              <a:t>源</a:t>
            </a:r>
            <a:r>
              <a:rPr lang="en-US" altLang="zh-CN" dirty="0"/>
              <a:t>socket</a:t>
            </a:r>
            <a:endParaRPr lang="zh-CN" altLang="en-US" dirty="0"/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DC8A56CA-C1D9-47BB-AC88-C1674DD5352A}"/>
              </a:ext>
            </a:extLst>
          </p:cNvPr>
          <p:cNvSpPr txBox="1"/>
          <p:nvPr/>
        </p:nvSpPr>
        <p:spPr>
          <a:xfrm>
            <a:off x="12111291" y="3042866"/>
            <a:ext cx="34684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REGULATOR_IP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"127.0.0.1"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REGULATOR _PORT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50011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DE447B8F-232C-41B0-899C-FD68828D0CAA}"/>
              </a:ext>
            </a:extLst>
          </p:cNvPr>
          <p:cNvSpPr txBox="1"/>
          <p:nvPr/>
        </p:nvSpPr>
        <p:spPr>
          <a:xfrm>
            <a:off x="12109254" y="5907321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MEDIATOR_QUEUE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909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1937</TotalTime>
  <Words>274</Words>
  <Application>Microsoft Office PowerPoint</Application>
  <PresentationFormat>宽屏</PresentationFormat>
  <Paragraphs>72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宋体</vt:lpstr>
      <vt:lpstr>Arial</vt:lpstr>
      <vt:lpstr>Consolas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Mike</dc:creator>
  <cp:lastModifiedBy>Chen Mike</cp:lastModifiedBy>
  <cp:revision>314</cp:revision>
  <dcterms:created xsi:type="dcterms:W3CDTF">2021-12-13T05:05:10Z</dcterms:created>
  <dcterms:modified xsi:type="dcterms:W3CDTF">2022-07-30T12:36:49Z</dcterms:modified>
</cp:coreProperties>
</file>