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AF2E6-4B3D-4510-A648-DF82ECEA6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28486-A9F4-4D57-8399-EFC498A8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00178-71F1-4D67-831F-CFA018D8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45B81-CFCF-41B9-8DB3-C121F7F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D4CB-FCEF-42F3-BDA1-E995A543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03ED-0258-4222-A095-B75414D9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FCDD59-745C-43B9-8E0F-E7C361D43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6DE71-FDC9-4158-83B1-79A0A5A1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E980-C3F6-4B1F-9199-B2360FEC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BA1FA-0CA9-4953-9D1F-A8D9A1B0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6D70A-A2E0-42C9-B19C-584859D7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D1E87-B817-4932-B36F-B31E7DEF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BE8B5-4693-430F-8128-1D4EC273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5B757-76AE-4571-9FB3-76C4A88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1DDA4-4A39-4417-9211-69029A1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97DC-8D52-4866-8F4A-BB51304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A05B-27A4-4997-9845-78EF6071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E4CDC-EBB1-4EDA-B94A-24E9AAF6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7C8EA-2359-458E-9EAD-F6F19A38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025F7-E720-454A-9D7B-06B5FCBC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8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7766-3F22-43E0-B90D-4B860AB5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46ABA-47A5-4965-92B4-85D5F41C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C1B04-CF70-4489-B566-FFD6E85A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A16C2-6F06-4EDA-8265-C4131404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195C5-7A68-4040-A6AB-ED992C8D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1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50EA1-AC89-47FB-8C4F-F176B170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CBCE-B960-41B0-9C8A-37CD86983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751D7-6F24-4D16-B620-162FDC7F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E3EB5-856D-4978-A521-15C05136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361F6-FCEE-4EF9-B3C7-ED621F0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CABB7-097B-4B39-A65E-64D185DB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02BDA-4817-464D-BCEE-AD0480B4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9FF5A-5ADE-4D31-BAB7-D4D53458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337CB-CD35-4F58-B072-606B5315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47020-F37C-459B-B83A-00746FC60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243C7-B21B-467C-96D2-23E8EEE5D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EDCF4-616C-4BF9-BB23-427161D4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D2EFC0-1DEE-4D9F-8C6C-A849FF89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FED461-2D76-4ECF-8A82-17C05FDC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D241C-F979-488E-B04A-31BF4C9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353738-5AF9-44DC-AC75-13C55C16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9C5F35-1CFB-4977-9150-07B0DE5C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85E63-4573-4D24-B25F-B7EC1F34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4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03F44-5142-422F-A39D-2EE3E736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2BE3A-EADD-4D36-A948-2F3DD66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10E22-C517-4646-B691-9E1CC2D9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F564-4A6D-4110-8025-D4566A6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DF241-D78F-4EDC-8B9A-3E1E2118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F144E-CECD-4FB3-B4D4-F61433BC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76452-14E9-4774-95A2-58358ACC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9397A-C8C3-4494-92D8-F793FDA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E7253-D3CA-4282-ABDC-B20095A0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3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711DF-522C-4C07-A4E2-93D15BA3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471DB3-FB3B-4EED-9DC5-8CA458C5B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23B6E-9BDF-4174-A847-F4C0C5A6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B570A-F0B1-4619-AF58-58DB317E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C0126-0853-4738-9D59-170B5407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42225-2AD4-49D1-BE59-851F033A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57F70-B852-477E-8FF9-DDBB14B8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6A953-2FCA-4E6C-A09C-B5584F56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3737E-AE99-4529-98B3-C33177D02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E147-83C6-4BFC-A003-B6FF8377158A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4A7A4-6B7F-4600-B276-CC29F7645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D388B-32D8-4D5C-9B5A-2FF91FEF7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A09C-6525-4279-B09B-2413D3A79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Table 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EC95F-BE4E-4E7D-B38F-1ADF2E0B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id, user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93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SFCRequest</a:t>
            </a:r>
            <a:r>
              <a:rPr lang="en-US" altLang="zh-CN" dirty="0"/>
              <a:t>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SFCRequest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55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SFCI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SFCIID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87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Switches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id, switch type, </a:t>
            </a:r>
            <a:r>
              <a:rPr lang="en-US" altLang="zh-CN" dirty="0" err="1"/>
              <a:t>dpid</a:t>
            </a:r>
            <a:r>
              <a:rPr lang="en-US" altLang="zh-CN" dirty="0"/>
              <a:t>, net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DCN Gateway Table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id, status, role</a:t>
            </a:r>
          </a:p>
          <a:p>
            <a:pPr lvl="1"/>
            <a:r>
              <a:rPr lang="en-US" altLang="zh-CN" dirty="0"/>
              <a:t>Status: active/inactive</a:t>
            </a:r>
          </a:p>
          <a:p>
            <a:pPr lvl="1"/>
            <a:r>
              <a:rPr lang="en-US" altLang="zh-CN" dirty="0"/>
              <a:t>Role: default/backup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9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 id, server type, server control </a:t>
            </a:r>
            <a:r>
              <a:rPr lang="en-US" altLang="zh-CN" dirty="0" err="1"/>
              <a:t>nic</a:t>
            </a:r>
            <a:r>
              <a:rPr lang="en-US" altLang="zh-CN" dirty="0"/>
              <a:t> mac,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,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mac,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, ava </a:t>
            </a:r>
            <a:r>
              <a:rPr lang="en-US" altLang="zh-CN" dirty="0" err="1"/>
              <a:t>cpu</a:t>
            </a:r>
            <a:r>
              <a:rPr lang="en-US" altLang="zh-CN" dirty="0"/>
              <a:t>, ava mem</a:t>
            </a:r>
          </a:p>
          <a:p>
            <a:pPr lvl="1"/>
            <a:r>
              <a:rPr lang="en-US" altLang="zh-CN" dirty="0"/>
              <a:t>Server Type: </a:t>
            </a:r>
            <a:r>
              <a:rPr lang="en-US" altLang="zh-CN" dirty="0" err="1"/>
              <a:t>nfvi</a:t>
            </a:r>
            <a:r>
              <a:rPr lang="en-US" altLang="zh-CN" dirty="0"/>
              <a:t>, classifier, normal (for website and other applications)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8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Src</a:t>
            </a:r>
            <a:r>
              <a:rPr lang="en-US" altLang="zh-CN" dirty="0"/>
              <a:t> node id, </a:t>
            </a:r>
            <a:r>
              <a:rPr lang="en-US" altLang="zh-CN" dirty="0" err="1"/>
              <a:t>dst</a:t>
            </a:r>
            <a:r>
              <a:rPr lang="en-US" altLang="zh-CN" dirty="0"/>
              <a:t> node 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61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100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Database Table Design</vt:lpstr>
      <vt:lpstr>User Table</vt:lpstr>
      <vt:lpstr>SFCRequest Table</vt:lpstr>
      <vt:lpstr>SFCI Table</vt:lpstr>
      <vt:lpstr>Switches Table</vt:lpstr>
      <vt:lpstr>DCN Gateway Table</vt:lpstr>
      <vt:lpstr>Servers Table</vt:lpstr>
      <vt:lpstr>Links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Middle Level Design</dc:title>
  <dc:creator>Chen Mike</dc:creator>
  <cp:lastModifiedBy>Chen Mike</cp:lastModifiedBy>
  <cp:revision>44</cp:revision>
  <dcterms:created xsi:type="dcterms:W3CDTF">2020-07-17T06:43:02Z</dcterms:created>
  <dcterms:modified xsi:type="dcterms:W3CDTF">2020-07-19T02:38:39Z</dcterms:modified>
</cp:coreProperties>
</file>