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4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2F651-9DD9-4FA1-A62D-DBC2073F7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21F7B3-AC16-4365-BF55-352541435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58BF42-2A95-4E88-B6EB-06AB69C23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16A3-032A-43C4-AD70-C771F54D2613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7EDA18-29C2-4486-B727-D4A98F640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241027-988B-4FF9-B4BE-2BCDE87F0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FE0BC-F425-4174-AF00-130CAEBBC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538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5EE11-758F-4A54-A4C0-B51A07805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F57E33-BDE8-453F-9554-68974E334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0AD4B7-B8D4-4DB0-B8CA-6FEA42B68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16A3-032A-43C4-AD70-C771F54D2613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92710A-0FB4-4B40-A10C-262D8F89B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ACB5A7-73A0-4FE4-B610-39A47DDA2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FE0BC-F425-4174-AF00-130CAEBBC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278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069A6C-DD72-493A-A14D-5EF67A70B9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581BE0-EA11-46A8-B1B8-3087D2CB5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14B8B2-A521-498C-864D-6CDC1CD7C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16A3-032A-43C4-AD70-C771F54D2613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23C33E-59DB-4DE3-B356-070228B20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0B804A-96BB-4038-BE7A-7A98AA0F0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FE0BC-F425-4174-AF00-130CAEBBC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19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68EC6-9EF2-4F77-9DAB-BF55974D0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7F58BE-5BC7-45C6-A64F-93CE1DCAE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B0231A-C724-49F3-B68D-FA301BCFE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16A3-032A-43C4-AD70-C771F54D2613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6DA2CF-DFD6-4990-9C99-07C81DDAE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7BEF98-1EA4-47E8-AE16-2D5366FA0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FE0BC-F425-4174-AF00-130CAEBBC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341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4D7914-51A3-41E0-9BA7-6DFA7E4FC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77DE11-7F60-4C81-9553-1ABCBAE0E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609B43-68F4-4A1C-A146-8255DA3E7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16A3-032A-43C4-AD70-C771F54D2613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1535FE-391D-4C1F-B3F0-55EE4D7CE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CF4941-8136-41A9-986A-D2AF4B24F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FE0BC-F425-4174-AF00-130CAEBBC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30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DE3C6-2BA0-401B-80C4-7E223C634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5EE5F3-7045-4523-9079-4EE0773C4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629936-ADCD-46EB-BFEB-3A2EB20A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B52DCF-C8F0-43A1-8C77-921DD17F4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16A3-032A-43C4-AD70-C771F54D2613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714FB9-4DAB-4F73-8ED3-6414BF276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0803DB-9EA7-48BC-9D2D-8499F5EE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FE0BC-F425-4174-AF00-130CAEBBC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298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93482-092F-47D9-9D3B-BC736F760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AD773C-B2FE-4B32-92D3-CE82B0CF4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935F88-9DE4-4D69-BC08-DB0A062B0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E31DAD-2697-4019-BA65-32EBA03E62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5E2418-1501-4DD9-A766-E65000C14E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52C004-87B5-4D09-8F56-2EB71B598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16A3-032A-43C4-AD70-C771F54D2613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89E85B-357D-427D-8829-92F6463C8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F99C0A-E4D3-4DF8-A5E6-A7DC931F2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FE0BC-F425-4174-AF00-130CAEBBC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677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6CA3A-1B4C-490A-BD21-2C99317F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C5FD37-1DFA-4ADE-9066-454C5D0B2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16A3-032A-43C4-AD70-C771F54D2613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648447-73B7-4185-92A0-FF7FC85DE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F41AB3-2ECB-4161-A10E-BCA269794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FE0BC-F425-4174-AF00-130CAEBBC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634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880C58-BF4F-4F2F-B93A-AA5F389CB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16A3-032A-43C4-AD70-C771F54D2613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8CAFF3-2C21-4458-ADC3-05245C1E8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D3D81D-6F99-4118-A9AD-9D9867002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FE0BC-F425-4174-AF00-130CAEBBC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895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0B0C8-CFB8-4FF4-B1A8-6FA2750D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196F18-6591-4BA9-8DE5-789FE0085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DF19FF-55E7-4847-8A66-167F7FE86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494F2A-BA7B-41C8-B49F-BBB49C13E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16A3-032A-43C4-AD70-C771F54D2613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4FD84B-6279-4295-8623-401F7C9D4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1314F0-6C76-42FA-9A01-4E5EC4CF3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FE0BC-F425-4174-AF00-130CAEBBC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049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F903B-0C61-4697-9826-9D4A347C8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C385087-FDB1-40D3-BC5B-0CBDC567AD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7BCD26-2AF3-4786-A1EA-C7DBA6E99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7BCB8A-C799-4A33-9995-BB40FC1B2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16A3-032A-43C4-AD70-C771F54D2613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B93B56-0BA0-40DC-93C4-8F6AB0D53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286344-3587-4488-807B-0F3528CCA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FE0BC-F425-4174-AF00-130CAEBBC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20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556DEA-CC1D-4543-A7E2-18CC7AD6F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FFAEEF-D6FA-44F3-86BC-6D5E370EB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34489-32BE-4215-A2E9-49C784FE93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F16A3-032A-43C4-AD70-C771F54D2613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DAE9BB-18CB-4BAC-856E-069346F34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D83ED6-C0A6-41DA-AAA7-4CA4C0214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FE0BC-F425-4174-AF00-130CAEBBC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536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9C5D0-49F6-4AEA-B880-94E92A8112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Bess Info Base</a:t>
            </a:r>
            <a:br>
              <a:rPr lang="en-US" altLang="zh-CN" dirty="0"/>
            </a:br>
            <a:r>
              <a:rPr lang="en-US" altLang="zh-CN" dirty="0"/>
              <a:t>Maintainer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8F0EE9-3E16-4C49-93DB-38F1925C56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682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774CF-CD55-4342-A3A6-BEAC6FC65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B4C047-76B6-4CD1-B0BC-F50B8F466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增删：记录数据平面状态</a:t>
            </a:r>
            <a:endParaRPr lang="en-US" altLang="zh-CN" dirty="0"/>
          </a:p>
          <a:p>
            <a:pPr lvl="1"/>
            <a:r>
              <a:rPr lang="zh-CN" altLang="en-US" dirty="0"/>
              <a:t>每个</a:t>
            </a:r>
            <a:r>
              <a:rPr lang="en-US" altLang="zh-CN" dirty="0"/>
              <a:t>BESS</a:t>
            </a:r>
            <a:r>
              <a:rPr lang="zh-CN" altLang="en-US" dirty="0"/>
              <a:t>的模块</a:t>
            </a:r>
            <a:endParaRPr lang="en-US" altLang="zh-CN" dirty="0"/>
          </a:p>
          <a:p>
            <a:pPr lvl="1"/>
            <a:r>
              <a:rPr lang="zh-CN" altLang="en-US" dirty="0"/>
              <a:t>每个模块的</a:t>
            </a:r>
            <a:r>
              <a:rPr lang="en-US" altLang="zh-CN" dirty="0"/>
              <a:t>rules</a:t>
            </a:r>
          </a:p>
          <a:p>
            <a:pPr lvl="1"/>
            <a:r>
              <a:rPr lang="zh-CN" altLang="en-US" dirty="0"/>
              <a:t>模块之间的连接关系</a:t>
            </a:r>
            <a:endParaRPr lang="en-US" altLang="zh-CN" dirty="0"/>
          </a:p>
          <a:p>
            <a:pPr lvl="1"/>
            <a:r>
              <a:rPr lang="en-US" altLang="zh-CN" dirty="0"/>
              <a:t>SFC</a:t>
            </a:r>
            <a:r>
              <a:rPr lang="zh-CN" altLang="en-US" dirty="0"/>
              <a:t>与模块的双向映射</a:t>
            </a:r>
            <a:endParaRPr lang="en-US" altLang="zh-CN" dirty="0"/>
          </a:p>
          <a:p>
            <a:pPr lvl="1"/>
            <a:r>
              <a:rPr lang="en-US" altLang="zh-CN" dirty="0"/>
              <a:t>SFCI</a:t>
            </a:r>
            <a:r>
              <a:rPr lang="zh-CN" altLang="en-US" dirty="0"/>
              <a:t>与模块的双向映射</a:t>
            </a:r>
            <a:endParaRPr lang="en-US" altLang="zh-CN" dirty="0"/>
          </a:p>
          <a:p>
            <a:r>
              <a:rPr lang="zh-CN" altLang="en-US" dirty="0"/>
              <a:t>查：</a:t>
            </a:r>
            <a:endParaRPr lang="en-US" altLang="zh-CN" dirty="0"/>
          </a:p>
          <a:p>
            <a:pPr lvl="1"/>
            <a:r>
              <a:rPr lang="zh-CN" altLang="en-US" dirty="0"/>
              <a:t>所有信息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1342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41</Words>
  <Application>Microsoft Office PowerPoint</Application>
  <PresentationFormat>宽屏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Bess Info Base Maintainer</vt:lpstr>
      <vt:lpstr>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Bess Info Base Maintainer</dc:title>
  <dc:creator>Chen Mike</dc:creator>
  <cp:lastModifiedBy>Chen Mike</cp:lastModifiedBy>
  <cp:revision>8</cp:revision>
  <dcterms:created xsi:type="dcterms:W3CDTF">2020-08-09T04:53:44Z</dcterms:created>
  <dcterms:modified xsi:type="dcterms:W3CDTF">2020-08-09T14:43:28Z</dcterms:modified>
</cp:coreProperties>
</file>