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2333" autoAdjust="0"/>
    <p:restoredTop sz="94660"/>
  </p:normalViewPr>
  <p:slideViewPr>
    <p:cSldViewPr snapToGrid="0">
      <p:cViewPr varScale="1">
        <p:scale>
          <a:sx n="42" d="100"/>
          <a:sy n="42" d="100"/>
        </p:scale>
        <p:origin x="4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EDC7C-8B25-48DE-B9B5-9DE784A8C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40F28F-EFA5-4579-8DB8-0B73353CC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2D3EE-5475-4F2B-9DB8-B3932A92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8D04-8F3B-49A7-BC99-310E0450BC4F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D3413D-748E-4EAA-8E57-50C11D78F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25E984-203F-4151-9C9D-1D58BAF3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9E6A-17C5-49B8-90AD-79293A15F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18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17850-154D-4DBE-8339-1F3F1A2A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4AE92D-894F-4B25-95CF-13B05CE8C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788B5-3870-432D-896B-0702D3BD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8D04-8F3B-49A7-BC99-310E0450BC4F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A5F938-61AD-42CD-8102-282C724A2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1F8706-6378-4E5F-9BCE-87FB1C05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9E6A-17C5-49B8-90AD-79293A15F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10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44A924-8F82-4263-A550-D66744AD6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D43BF9-995E-4153-8097-7C3DB4609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23FC3D-CCA0-4D92-83F0-D39C7569A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8D04-8F3B-49A7-BC99-310E0450BC4F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42309D-DDE6-4A9F-86B9-B9F0162AF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54A86B-F1F3-4726-9784-D1CDC942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9E6A-17C5-49B8-90AD-79293A15F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14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0C1E4-0EE5-46E9-805C-3F4016E3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732D8-92B3-4D25-9645-14E0A95F5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BC9F65-30B2-4A73-A6A7-BD25D472C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8D04-8F3B-49A7-BC99-310E0450BC4F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BB51AD-1D8B-445C-BC0E-68E6B902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82C23A-5E7F-49A6-9F64-2F3B93DD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9E6A-17C5-49B8-90AD-79293A15F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97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641C5-0096-4D16-898D-22790926F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FC758-D760-4CF9-813F-C56F589C5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DBCD50-B2D2-4292-804E-E9D83F55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8D04-8F3B-49A7-BC99-310E0450BC4F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23AF5D-ECC4-4693-BAB0-6C4177F1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10CA0B-5E4D-4A1A-A899-F0B73C79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9E6A-17C5-49B8-90AD-79293A15F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28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776F6-0C89-4B4C-8DFB-F664A246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E3CACC-4530-4235-9B2A-2257994B9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210889-699B-4413-92ED-421F4C757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3D96D1-96E9-4E1F-ADAF-717CE396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8D04-8F3B-49A7-BC99-310E0450BC4F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5FE3F3-7655-45D6-8A9D-CF11BE31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E7DADA-6F4E-4023-9AE5-49B7F443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9E6A-17C5-49B8-90AD-79293A15F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5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8884F-3A86-4213-A942-DC692A9F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BC8308-665D-497B-BB75-7A698627E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7A751C-F7F6-438B-AB07-E5D29AD45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791481-2747-4F35-A18E-2811C6E67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567456-F3C9-440B-89EF-B6CF6729E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A58F9D-5403-418A-887D-6E0959C9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8D04-8F3B-49A7-BC99-310E0450BC4F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88FBE8-5677-4F67-947A-B1A25A636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330883-5F39-4422-BEA7-EA10E6C2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9E6A-17C5-49B8-90AD-79293A15F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83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8790A-3616-40C5-ADFB-3517E28C3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6ED86A-C23F-47ED-9A48-A1AA50B6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8D04-8F3B-49A7-BC99-310E0450BC4F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BA4FE7-7157-4745-9CC5-7B66CDCC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6A8076-D98B-48E3-A4D7-6B7DB855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9E6A-17C5-49B8-90AD-79293A15F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56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4AFC08-43D5-4140-80D5-96E0B437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8D04-8F3B-49A7-BC99-310E0450BC4F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A0AB84-C2B6-4FC7-B137-BEA5CE22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EAA0C8-A85C-4E48-AA1D-66DB1046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9E6A-17C5-49B8-90AD-79293A15F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53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A023A-3973-4445-8ACF-28E951552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0D650-D7B3-4F72-B341-662F938DF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91041F-CD6A-411F-B530-11BCC9B91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621A41-E70F-4827-B0F9-7A6ECA1B0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8D04-8F3B-49A7-BC99-310E0450BC4F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399E68-F93F-4C2D-899E-DE7E7E18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D3EFB6-5635-494F-845C-E1717E23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9E6A-17C5-49B8-90AD-79293A15F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51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282E2-4BF2-411A-A3ED-77EE0AB06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A6614E-E9BA-4C71-8366-D3772F2A9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B5A36C-2A31-4B25-B89D-9A57DFB89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C05A3C-DF69-4855-B43B-A86584CA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8D04-8F3B-49A7-BC99-310E0450BC4F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C66014-AB39-4D7E-A891-6811B857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D65019-9302-4467-A8AF-72A434A9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9E6A-17C5-49B8-90AD-79293A15F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27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44A5E8-B7D5-478C-9BAC-56C78484C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16E3FE-7DD8-4A31-B16D-079814C6F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ED926F-3042-4CC6-92F4-2CC530D5F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B8D04-8F3B-49A7-BC99-310E0450BC4F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A501CB-F356-4F21-9F37-7FF50C6B5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4E7A3-71C8-4044-A584-1370A3D24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A9E6A-17C5-49B8-90AD-79293A15F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01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D62C0A56-8FDF-46C1-8A52-28B19F7FAFBF}"/>
              </a:ext>
            </a:extLst>
          </p:cNvPr>
          <p:cNvGrpSpPr/>
          <p:nvPr/>
        </p:nvGrpSpPr>
        <p:grpSpPr>
          <a:xfrm>
            <a:off x="2731074" y="1298678"/>
            <a:ext cx="3075366" cy="4644921"/>
            <a:chOff x="3024533" y="1187777"/>
            <a:chExt cx="6116325" cy="4270342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9B45908-796D-4CB8-A298-8603E66627BF}"/>
                </a:ext>
              </a:extLst>
            </p:cNvPr>
            <p:cNvSpPr/>
            <p:nvPr/>
          </p:nvSpPr>
          <p:spPr>
            <a:xfrm>
              <a:off x="3051142" y="1187777"/>
              <a:ext cx="6089716" cy="42703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77D44AB-E14D-46C9-944A-6EC2EFA76E8B}"/>
                </a:ext>
              </a:extLst>
            </p:cNvPr>
            <p:cNvSpPr txBox="1"/>
            <p:nvPr/>
          </p:nvSpPr>
          <p:spPr>
            <a:xfrm>
              <a:off x="3024533" y="1215215"/>
              <a:ext cx="1782100" cy="378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Server Controller</a:t>
              </a:r>
              <a:endParaRPr lang="zh-CN" altLang="en-US" dirty="0"/>
            </a:p>
          </p:txBody>
        </p:sp>
      </p:grp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B6E4A84-46DC-42DD-AEC5-E3B22EBEF8CA}"/>
              </a:ext>
            </a:extLst>
          </p:cNvPr>
          <p:cNvCxnSpPr>
            <a:cxnSpLocks/>
            <a:stCxn id="8" idx="3"/>
            <a:endCxn id="3" idx="2"/>
          </p:cNvCxnSpPr>
          <p:nvPr/>
        </p:nvCxnSpPr>
        <p:spPr>
          <a:xfrm flipV="1">
            <a:off x="2063561" y="2152383"/>
            <a:ext cx="1078535" cy="169387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AA023CE4-95D5-4A83-8105-D9232837FC7C}"/>
              </a:ext>
            </a:extLst>
          </p:cNvPr>
          <p:cNvCxnSpPr>
            <a:cxnSpLocks/>
            <a:stCxn id="16" idx="6"/>
            <a:endCxn id="71" idx="1"/>
          </p:cNvCxnSpPr>
          <p:nvPr/>
        </p:nvCxnSpPr>
        <p:spPr>
          <a:xfrm flipV="1">
            <a:off x="4794593" y="2056945"/>
            <a:ext cx="2408041" cy="119307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4F25970-A79A-4450-8326-9425668D652A}"/>
              </a:ext>
            </a:extLst>
          </p:cNvPr>
          <p:cNvCxnSpPr>
            <a:cxnSpLocks/>
            <a:stCxn id="3" idx="6"/>
            <a:endCxn id="71" idx="1"/>
          </p:cNvCxnSpPr>
          <p:nvPr/>
        </p:nvCxnSpPr>
        <p:spPr>
          <a:xfrm flipV="1">
            <a:off x="4782360" y="2056945"/>
            <a:ext cx="2420274" cy="9543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C295A78-8A7E-41AA-8046-C763F55469A5}"/>
              </a:ext>
            </a:extLst>
          </p:cNvPr>
          <p:cNvCxnSpPr>
            <a:cxnSpLocks/>
            <a:stCxn id="8" idx="3"/>
            <a:endCxn id="16" idx="2"/>
          </p:cNvCxnSpPr>
          <p:nvPr/>
        </p:nvCxnSpPr>
        <p:spPr>
          <a:xfrm flipV="1">
            <a:off x="2063561" y="3250015"/>
            <a:ext cx="1090768" cy="59624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CC7C0E2-24D8-450E-8078-9DC2681C6F24}"/>
              </a:ext>
            </a:extLst>
          </p:cNvPr>
          <p:cNvCxnSpPr>
            <a:cxnSpLocks/>
            <a:stCxn id="8" idx="3"/>
            <a:endCxn id="15" idx="2"/>
          </p:cNvCxnSpPr>
          <p:nvPr/>
        </p:nvCxnSpPr>
        <p:spPr>
          <a:xfrm>
            <a:off x="2063561" y="3846258"/>
            <a:ext cx="1087587" cy="44488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075CBAD7-E4D5-40D1-A0A6-1D289F3CAB0D}"/>
              </a:ext>
            </a:extLst>
          </p:cNvPr>
          <p:cNvSpPr/>
          <p:nvPr/>
        </p:nvSpPr>
        <p:spPr>
          <a:xfrm>
            <a:off x="3142096" y="1732890"/>
            <a:ext cx="1640264" cy="838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服务器信息收集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8C0F31F-77C3-4EA2-A3E2-499B37896C03}"/>
              </a:ext>
            </a:extLst>
          </p:cNvPr>
          <p:cNvSpPr/>
          <p:nvPr/>
        </p:nvSpPr>
        <p:spPr>
          <a:xfrm>
            <a:off x="3151148" y="3871648"/>
            <a:ext cx="1772219" cy="838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SFF</a:t>
            </a:r>
            <a:r>
              <a:rPr lang="zh-CN" altLang="en-US" sz="1400" dirty="0"/>
              <a:t>配置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B7C49E3-B4EA-4AF2-8D25-C5FC64525253}"/>
              </a:ext>
            </a:extLst>
          </p:cNvPr>
          <p:cNvSpPr/>
          <p:nvPr/>
        </p:nvSpPr>
        <p:spPr>
          <a:xfrm>
            <a:off x="3154329" y="2830522"/>
            <a:ext cx="1640264" cy="838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VNF</a:t>
            </a:r>
            <a:r>
              <a:rPr lang="zh-CN" altLang="en-US" sz="1400" dirty="0"/>
              <a:t>部署</a:t>
            </a:r>
            <a:r>
              <a:rPr lang="en-US" altLang="zh-CN" sz="1400" dirty="0"/>
              <a:t>/</a:t>
            </a:r>
            <a:r>
              <a:rPr lang="zh-CN" altLang="en-US" sz="1400" dirty="0"/>
              <a:t>删除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D0C3CF2-3218-4ABB-B61E-6E989B9FA2C7}"/>
              </a:ext>
            </a:extLst>
          </p:cNvPr>
          <p:cNvGrpSpPr/>
          <p:nvPr/>
        </p:nvGrpSpPr>
        <p:grpSpPr>
          <a:xfrm>
            <a:off x="670247" y="3428999"/>
            <a:ext cx="2220480" cy="1296427"/>
            <a:chOff x="824436" y="3176095"/>
            <a:chExt cx="2559759" cy="1494511"/>
          </a:xfrm>
        </p:grpSpPr>
        <p:pic>
          <p:nvPicPr>
            <p:cNvPr id="8" name="图形 7">
              <a:extLst>
                <a:ext uri="{FF2B5EF4-FFF2-40B4-BE49-F238E27FC236}">
                  <a16:creationId xmlns:a16="http://schemas.microsoft.com/office/drawing/2014/main" id="{9A1F746E-95A0-4EC1-B261-9E4E9187F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3917" y="3176095"/>
              <a:ext cx="466725" cy="962025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5E72C73-F120-4F32-8C87-F15AB02830E6}"/>
                </a:ext>
              </a:extLst>
            </p:cNvPr>
            <p:cNvSpPr txBox="1"/>
            <p:nvPr/>
          </p:nvSpPr>
          <p:spPr>
            <a:xfrm>
              <a:off x="824436" y="4244843"/>
              <a:ext cx="2559759" cy="425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NFV</a:t>
              </a:r>
              <a:r>
                <a:rPr lang="zh-CN" altLang="en-US" dirty="0"/>
                <a:t>管理和编排系统</a:t>
              </a: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680A667F-F0C9-42C8-8167-EAA6CCE3C58A}"/>
              </a:ext>
            </a:extLst>
          </p:cNvPr>
          <p:cNvGrpSpPr/>
          <p:nvPr/>
        </p:nvGrpSpPr>
        <p:grpSpPr>
          <a:xfrm>
            <a:off x="6763968" y="4542374"/>
            <a:ext cx="1050288" cy="1095378"/>
            <a:chOff x="9087932" y="4496094"/>
            <a:chExt cx="1209649" cy="1261581"/>
          </a:xfrm>
        </p:grpSpPr>
        <p:pic>
          <p:nvPicPr>
            <p:cNvPr id="66" name="图形 65">
              <a:extLst>
                <a:ext uri="{FF2B5EF4-FFF2-40B4-BE49-F238E27FC236}">
                  <a16:creationId xmlns:a16="http://schemas.microsoft.com/office/drawing/2014/main" id="{BF559131-0FDD-4759-912F-1B1782112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27993" y="4496094"/>
              <a:ext cx="466725" cy="962025"/>
            </a:xfrm>
            <a:prstGeom prst="rect">
              <a:avLst/>
            </a:prstGeom>
          </p:spPr>
        </p:pic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00699AEC-DD75-4F1B-85B0-E2083D3D695C}"/>
                </a:ext>
              </a:extLst>
            </p:cNvPr>
            <p:cNvSpPr txBox="1"/>
            <p:nvPr/>
          </p:nvSpPr>
          <p:spPr>
            <a:xfrm>
              <a:off x="9087932" y="5332304"/>
              <a:ext cx="1209649" cy="425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Classifier</a:t>
              </a:r>
              <a:endParaRPr lang="zh-CN" altLang="en-US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33FD3B46-9B0A-4D3A-B297-C4DC7E9302FD}"/>
              </a:ext>
            </a:extLst>
          </p:cNvPr>
          <p:cNvGrpSpPr/>
          <p:nvPr/>
        </p:nvGrpSpPr>
        <p:grpSpPr>
          <a:xfrm>
            <a:off x="6662267" y="2973321"/>
            <a:ext cx="1778051" cy="1095378"/>
            <a:chOff x="9087932" y="4496094"/>
            <a:chExt cx="2047837" cy="1261581"/>
          </a:xfrm>
        </p:grpSpPr>
        <p:pic>
          <p:nvPicPr>
            <p:cNvPr id="64" name="图形 63">
              <a:extLst>
                <a:ext uri="{FF2B5EF4-FFF2-40B4-BE49-F238E27FC236}">
                  <a16:creationId xmlns:a16="http://schemas.microsoft.com/office/drawing/2014/main" id="{96312DE5-4C35-4C3E-8C6E-C573E233B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27993" y="4496094"/>
              <a:ext cx="466725" cy="962025"/>
            </a:xfrm>
            <a:prstGeom prst="rect">
              <a:avLst/>
            </a:prstGeom>
          </p:spPr>
        </p:pic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7D4F284A-F0E7-4958-8B03-097DE86AC2D3}"/>
                </a:ext>
              </a:extLst>
            </p:cNvPr>
            <p:cNvSpPr txBox="1"/>
            <p:nvPr/>
          </p:nvSpPr>
          <p:spPr>
            <a:xfrm>
              <a:off x="9087932" y="5332304"/>
              <a:ext cx="2047837" cy="425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Software Router</a:t>
              </a:r>
              <a:endParaRPr lang="zh-CN" altLang="en-US" dirty="0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6C77EACA-FB22-4024-8A60-31F11FDF65F3}"/>
              </a:ext>
            </a:extLst>
          </p:cNvPr>
          <p:cNvGrpSpPr/>
          <p:nvPr/>
        </p:nvGrpSpPr>
        <p:grpSpPr>
          <a:xfrm>
            <a:off x="6820547" y="1639302"/>
            <a:ext cx="805029" cy="1095378"/>
            <a:chOff x="9087932" y="4496094"/>
            <a:chExt cx="927177" cy="1261581"/>
          </a:xfrm>
        </p:grpSpPr>
        <p:pic>
          <p:nvPicPr>
            <p:cNvPr id="71" name="图形 70">
              <a:extLst>
                <a:ext uri="{FF2B5EF4-FFF2-40B4-BE49-F238E27FC236}">
                  <a16:creationId xmlns:a16="http://schemas.microsoft.com/office/drawing/2014/main" id="{EBAB187B-0AB4-4C9A-B9F9-4BFA9A977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27993" y="4496094"/>
              <a:ext cx="466725" cy="962025"/>
            </a:xfrm>
            <a:prstGeom prst="rect">
              <a:avLst/>
            </a:prstGeom>
          </p:spPr>
        </p:pic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1B290059-C56A-4E3A-B23E-6F4B623AC84B}"/>
                </a:ext>
              </a:extLst>
            </p:cNvPr>
            <p:cNvSpPr txBox="1"/>
            <p:nvPr/>
          </p:nvSpPr>
          <p:spPr>
            <a:xfrm>
              <a:off x="9087932" y="5332304"/>
              <a:ext cx="927177" cy="425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Server</a:t>
              </a:r>
              <a:endParaRPr lang="zh-CN" altLang="en-US" dirty="0"/>
            </a:p>
          </p:txBody>
        </p:sp>
      </p:grpSp>
      <p:sp>
        <p:nvSpPr>
          <p:cNvPr id="78" name="椭圆 77">
            <a:extLst>
              <a:ext uri="{FF2B5EF4-FFF2-40B4-BE49-F238E27FC236}">
                <a16:creationId xmlns:a16="http://schemas.microsoft.com/office/drawing/2014/main" id="{33A32CA6-7698-4C64-BC9B-09251BD090BB}"/>
              </a:ext>
            </a:extLst>
          </p:cNvPr>
          <p:cNvSpPr/>
          <p:nvPr/>
        </p:nvSpPr>
        <p:spPr>
          <a:xfrm>
            <a:off x="3125685" y="4786990"/>
            <a:ext cx="1772219" cy="838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Classifier</a:t>
            </a:r>
            <a:r>
              <a:rPr lang="zh-CN" altLang="en-US" sz="1400" dirty="0"/>
              <a:t>配置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1DD98E8-75DB-45AA-A601-F647BDAAE6BE}"/>
              </a:ext>
            </a:extLst>
          </p:cNvPr>
          <p:cNvCxnSpPr>
            <a:cxnSpLocks/>
            <a:stCxn id="8" idx="3"/>
            <a:endCxn id="78" idx="2"/>
          </p:cNvCxnSpPr>
          <p:nvPr/>
        </p:nvCxnSpPr>
        <p:spPr>
          <a:xfrm>
            <a:off x="2063561" y="3846258"/>
            <a:ext cx="1062124" cy="136022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53FE22F8-5271-4522-B458-9C2548BD7E24}"/>
              </a:ext>
            </a:extLst>
          </p:cNvPr>
          <p:cNvCxnSpPr>
            <a:cxnSpLocks/>
            <a:stCxn id="78" idx="6"/>
            <a:endCxn id="66" idx="1"/>
          </p:cNvCxnSpPr>
          <p:nvPr/>
        </p:nvCxnSpPr>
        <p:spPr>
          <a:xfrm flipV="1">
            <a:off x="4897904" y="4960017"/>
            <a:ext cx="2248151" cy="24646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F7D947E6-6D05-43D4-BFA0-670936047C28}"/>
              </a:ext>
            </a:extLst>
          </p:cNvPr>
          <p:cNvCxnSpPr>
            <a:cxnSpLocks/>
            <a:stCxn id="15" idx="6"/>
            <a:endCxn id="64" idx="1"/>
          </p:cNvCxnSpPr>
          <p:nvPr/>
        </p:nvCxnSpPr>
        <p:spPr>
          <a:xfrm flipV="1">
            <a:off x="4923367" y="3390964"/>
            <a:ext cx="2120987" cy="90017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165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22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Mike Chen</dc:creator>
  <cp:lastModifiedBy>Chen Mike</cp:lastModifiedBy>
  <cp:revision>35</cp:revision>
  <dcterms:created xsi:type="dcterms:W3CDTF">2020-05-03T07:23:31Z</dcterms:created>
  <dcterms:modified xsi:type="dcterms:W3CDTF">2020-06-23T07:21:39Z</dcterms:modified>
</cp:coreProperties>
</file>