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0" r:id="rId2"/>
    <p:sldId id="287" r:id="rId3"/>
    <p:sldId id="286" r:id="rId4"/>
    <p:sldId id="288" r:id="rId5"/>
    <p:sldId id="258" r:id="rId6"/>
    <p:sldId id="260" r:id="rId7"/>
    <p:sldId id="289" r:id="rId8"/>
    <p:sldId id="263" r:id="rId9"/>
    <p:sldId id="299" r:id="rId10"/>
    <p:sldId id="302" r:id="rId11"/>
    <p:sldId id="306" r:id="rId12"/>
    <p:sldId id="309" r:id="rId13"/>
    <p:sldId id="307" r:id="rId14"/>
    <p:sldId id="308" r:id="rId15"/>
    <p:sldId id="303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1" autoAdjust="0"/>
    <p:restoredTop sz="94279" autoAdjust="0"/>
  </p:normalViewPr>
  <p:slideViewPr>
    <p:cSldViewPr snapToGrid="0">
      <p:cViewPr varScale="1">
        <p:scale>
          <a:sx n="119" d="100"/>
          <a:sy n="119" d="100"/>
        </p:scale>
        <p:origin x="2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549E5-EDF6-49DA-A258-26AEF78D5914}" type="datetimeFigureOut">
              <a:rPr lang="zh-CN" altLang="en-US" smtClean="0"/>
              <a:t>2022/04/01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92C30-C02F-48DE-947D-311697961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6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7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6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0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Primary path:</a:t>
            </a:r>
          </a:p>
          <a:p>
            <a:r>
              <a:rPr lang="en-US" altLang="zh-CN" dirty="0"/>
              <a:t>[</a:t>
            </a:r>
          </a:p>
          <a:p>
            <a:r>
              <a:rPr lang="en-US" altLang="zh-CN" dirty="0"/>
              <a:t>[10001, 1, 2, 10003],</a:t>
            </a:r>
          </a:p>
          <a:p>
            <a:r>
              <a:rPr lang="en-US" altLang="zh-CN" dirty="0"/>
              <a:t>[10003, 2, 1, 10001]</a:t>
            </a:r>
          </a:p>
          <a:p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en-US" altLang="zh-CN" dirty="0"/>
              <a:t>UFRR backup path:</a:t>
            </a:r>
          </a:p>
          <a:p>
            <a:r>
              <a:rPr lang="en-US" altLang="zh-CN" dirty="0"/>
              <a:t>(1,2,2):[</a:t>
            </a:r>
          </a:p>
          <a:p>
            <a:r>
              <a:rPr lang="en-US" altLang="zh-CN" dirty="0"/>
              <a:t>[1,3,10005],</a:t>
            </a:r>
          </a:p>
          <a:p>
            <a:r>
              <a:rPr lang="en-US" altLang="zh-CN" dirty="0"/>
              <a:t>[10005,3,1,10001]</a:t>
            </a:r>
          </a:p>
          <a:p>
            <a:r>
              <a:rPr lang="en-US" altLang="zh-CN" dirty="0"/>
              <a:t>]</a:t>
            </a:r>
          </a:p>
          <a:p>
            <a:r>
              <a:rPr lang="en-US" altLang="zh-CN" dirty="0"/>
              <a:t>(2,10003,3):</a:t>
            </a:r>
          </a:p>
          <a:p>
            <a:r>
              <a:rPr lang="en-US" altLang="zh-CN" dirty="0"/>
              <a:t>[</a:t>
            </a:r>
          </a:p>
          <a:p>
            <a:r>
              <a:rPr lang="en-US" altLang="zh-CN" dirty="0"/>
              <a:t>[2, 10004],</a:t>
            </a:r>
          </a:p>
          <a:p>
            <a:r>
              <a:rPr lang="en-US" altLang="zh-CN" dirty="0"/>
              <a:t>[10004,2,1,10001]</a:t>
            </a:r>
          </a:p>
          <a:p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en-US" altLang="zh-CN" dirty="0" err="1"/>
              <a:t>NotVia</a:t>
            </a:r>
            <a:r>
              <a:rPr lang="en-US" altLang="zh-CN" dirty="0"/>
              <a:t> Backup path:</a:t>
            </a:r>
          </a:p>
          <a:p>
            <a:r>
              <a:rPr lang="en-US" altLang="zh-CN" dirty="0"/>
              <a:t>(1,2,2):</a:t>
            </a:r>
          </a:p>
          <a:p>
            <a:r>
              <a:rPr lang="en-US" altLang="zh-CN" dirty="0"/>
              <a:t>[</a:t>
            </a:r>
          </a:p>
          <a:p>
            <a:r>
              <a:rPr lang="en-US" altLang="zh-CN" dirty="0"/>
              <a:t>[1,3,2],</a:t>
            </a:r>
          </a:p>
          <a:p>
            <a:r>
              <a:rPr lang="en-US" altLang="zh-CN" dirty="0"/>
              <a:t>[2,3,1]</a:t>
            </a:r>
          </a:p>
          <a:p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en-US" altLang="zh-CN" dirty="0"/>
              <a:t>(2,1,3):</a:t>
            </a:r>
          </a:p>
          <a:p>
            <a:r>
              <a:rPr lang="en-US" altLang="zh-CN" dirty="0"/>
              <a:t>[</a:t>
            </a:r>
          </a:p>
          <a:p>
            <a:r>
              <a:rPr lang="en-US" altLang="zh-CN" dirty="0"/>
              <a:t>[2,3,1]</a:t>
            </a:r>
          </a:p>
          <a:p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28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1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89A3E-BDA9-4800-9DE4-A7DE0FAB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47E42A-EDA9-4662-80B4-A3B69E87F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47049-9207-4260-9701-6E684831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2022/04/01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60A1D-ADDB-42F3-9F87-BF1AD113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15C74-6294-4BA2-8185-3DAF686F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4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3DA7B-8F14-4883-AA5F-D1DE1E34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0A88D-0EE1-4F12-84FF-9A8AC3816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F89FC-8276-4081-978E-8417C0DB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2022/04/01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AF533-7FDC-4BA3-809F-8CE7E487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D8C6C-216F-491A-971B-964A0B33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1602CE-27CB-48A0-A604-C13AC54F9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B3E1B-34F6-4B1A-8BD0-5569A9C26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EA58-6519-4C22-AF27-B7304CCC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2022/04/01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8B504-3B6C-4436-BD5F-6A8B235C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BCB42-559C-48BE-8F66-939B10F7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350-4698-499C-8E1C-0E7FEE07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B6EB4-A247-453F-B54A-C55A23E5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47ABA-CE5B-42C1-8E7E-AC09B4F7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2022/04/01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C948B-F651-4A10-BF24-7D17A82C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3FF98-5C66-4ABC-82F2-79F25F7C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5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EEA8C-B1CF-4B19-BAA1-60DA1AA3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BF8EE-CF5E-4853-B891-C1FB62BF3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FA99F-C5D6-4FC7-95DD-AAFC6F75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2022/04/01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B191F-3124-4BFB-8976-9C720220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2C167-3901-4CB1-8057-C6B6F4D3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C33A-B35A-4473-9E3F-348CC67B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A9BB2-60E7-4490-BD77-27D0906B0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EEF705-6B22-484D-83CB-B1B55AC7A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1C61C-220E-4B23-9FF6-B7487837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2022/04/01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DD4DC-25ED-4637-A010-5221C151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AD86F-3D90-4E5C-9F47-4CDB2B01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6AE8E-3816-40E0-A16E-F85A5F38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552F8-6361-441D-81A9-53FBF3B5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2CFC0-15D0-4087-89C2-50EC5D026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9ADE65-597D-4CA8-8CD1-A007DC07E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30130A-6C51-4E65-BAA3-4B84BE65D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FE2690-030B-46AE-BA0C-E6926561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2022/04/01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77CB4D-D848-49A5-854E-256997A3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DA54CD-8F3B-46A3-936A-A5C60EC3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99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ADB05-AF41-4CB4-A822-663504C3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EA041A-0A14-4245-9732-14CBD8B0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2022/04/01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72948-F472-4F25-813A-10356121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634EC-D95D-4E8C-87DF-529C7A2F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3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49FA02-76B6-4BBD-AA7C-8942866B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2022/04/01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628F9D-52F1-465D-B520-BAAA1D04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63ECE-2A1E-4C7B-834B-E60337D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3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31F03-7198-4CC0-AD90-5FAC0010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3D9A8-2626-4597-9BEA-20BC6B4E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32223-35A6-4B16-BB64-FA5A1A259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7C7A6-8AE4-4306-9EE4-8039269B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2022/04/01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60214-A43C-4880-9DB3-913A5708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E0EA4-9A96-4741-9F8E-28262278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3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244C0-AA22-41F5-94CF-D5607176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5D580C-D1C5-4BF1-AB20-ABBE3886E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B0B505-F11B-4B5E-BBBA-FD0CF0DB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13B54-9D44-4ABB-B7A3-977B0324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2022/04/01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7B5AF-0821-46F2-B2DA-CCB55247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0C52F-243B-4415-B105-2AA6D759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1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566700-C9E6-4493-A410-2F943AA8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8E1DD-3083-425D-9EAC-71B10897B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67DB0-039E-46DF-AA2C-C25D9254E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E85A-A409-47B8-9A34-876552EE5CE2}" type="datetimeFigureOut">
              <a:rPr lang="zh-CN" altLang="en-US" smtClean="0"/>
              <a:t>2022/04/01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2CCAB-6279-4DEA-BB31-5E5B61E98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3619A-A800-434D-B4C5-F7A4BF8E1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2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SelfAdaptiveMano</a:t>
            </a:r>
            <a:br>
              <a:rPr lang="en-US" altLang="zh-CN" dirty="0"/>
            </a:br>
            <a:r>
              <a:rPr lang="en-US" altLang="zh-CN" dirty="0"/>
              <a:t>Architecture</a:t>
            </a:r>
            <a:br>
              <a:rPr lang="en-US" altLang="zh-CN" dirty="0"/>
            </a:br>
            <a:r>
              <a:rPr lang="en-US" altLang="zh-CN" dirty="0" err="1"/>
              <a:t>OFSwitch</a:t>
            </a:r>
            <a:r>
              <a:rPr lang="en-US" altLang="zh-CN" dirty="0"/>
              <a:t>-Based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71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328835"/>
            <a:ext cx="3069227" cy="2202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Datapath work flow – test1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</a:p>
          <a:p>
            <a:pPr algn="ctr"/>
            <a:r>
              <a:rPr lang="en-US" altLang="zh-CN" dirty="0"/>
              <a:t>h1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360789" y="414578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498822" y="33368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315176" y="1359983"/>
            <a:ext cx="3754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7EC896-3472-4C73-8302-855CAA73847F}"/>
              </a:ext>
            </a:extLst>
          </p:cNvPr>
          <p:cNvSpPr txBox="1"/>
          <p:nvPr/>
        </p:nvSpPr>
        <p:spPr>
          <a:xfrm>
            <a:off x="8592523" y="449097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1.1.1.1.2/8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4" y="49709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226481" y="6016093"/>
            <a:ext cx="393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1.1.1.1 -&gt; 2.2.0.34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r>
              <a:rPr lang="en-US" altLang="zh-CN" dirty="0"/>
              <a:t> 1.1.1.1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2458674" y="4469725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6" idx="2"/>
            <a:endCxn id="68" idx="3"/>
          </p:cNvCxnSpPr>
          <p:nvPr/>
        </p:nvCxnSpPr>
        <p:spPr>
          <a:xfrm flipH="1" flipV="1">
            <a:off x="3568477" y="4756088"/>
            <a:ext cx="2288655" cy="269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7A73C82-8706-4B2B-B30B-F868817277A0}"/>
              </a:ext>
            </a:extLst>
          </p:cNvPr>
          <p:cNvSpPr txBox="1"/>
          <p:nvPr/>
        </p:nvSpPr>
        <p:spPr>
          <a:xfrm>
            <a:off x="3582448" y="448048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2.2.0.34/27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A3749F8-AD10-44BD-8E52-FFB631F8DD18}"/>
              </a:ext>
            </a:extLst>
          </p:cNvPr>
          <p:cNvSpPr txBox="1"/>
          <p:nvPr/>
        </p:nvSpPr>
        <p:spPr>
          <a:xfrm>
            <a:off x="6421885" y="467872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1.1.1.1/8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15C4D1C-7B5D-4D40-B5B5-B64483EE9DD1}"/>
              </a:ext>
            </a:extLst>
          </p:cNvPr>
          <p:cNvSpPr txBox="1"/>
          <p:nvPr/>
        </p:nvSpPr>
        <p:spPr>
          <a:xfrm>
            <a:off x="6933179" y="571296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2.2.0.35/27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F999F1-F985-4321-8E37-6373238CE4E1}"/>
              </a:ext>
            </a:extLst>
          </p:cNvPr>
          <p:cNvSpPr txBox="1"/>
          <p:nvPr/>
        </p:nvSpPr>
        <p:spPr>
          <a:xfrm>
            <a:off x="1421944" y="407942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10.0.18.1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86D1ED5-8448-486E-8AD0-E84C9473ECCE}"/>
              </a:ext>
            </a:extLst>
          </p:cNvPr>
          <p:cNvSpPr txBox="1"/>
          <p:nvPr/>
        </p:nvSpPr>
        <p:spPr>
          <a:xfrm>
            <a:off x="10760599" y="412469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10.0.18.128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55A9B67-1DBB-4C8B-9786-840E0034CF0E}"/>
              </a:ext>
            </a:extLst>
          </p:cNvPr>
          <p:cNvSpPr/>
          <p:nvPr/>
        </p:nvSpPr>
        <p:spPr>
          <a:xfrm>
            <a:off x="6942287" y="6059721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47D4B26-3859-42E6-8D3E-CBEA4131485A}"/>
              </a:ext>
            </a:extLst>
          </p:cNvPr>
          <p:cNvSpPr/>
          <p:nvPr/>
        </p:nvSpPr>
        <p:spPr>
          <a:xfrm>
            <a:off x="2824687" y="3167263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AE6980D-8760-46B5-950A-015992C01E26}"/>
              </a:ext>
            </a:extLst>
          </p:cNvPr>
          <p:cNvSpPr/>
          <p:nvPr/>
        </p:nvSpPr>
        <p:spPr>
          <a:xfrm>
            <a:off x="9545655" y="3194608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F4B04F3-A562-4705-B733-F038C206F54F}"/>
              </a:ext>
            </a:extLst>
          </p:cNvPr>
          <p:cNvSpPr txBox="1"/>
          <p:nvPr/>
        </p:nvSpPr>
        <p:spPr>
          <a:xfrm>
            <a:off x="9317450" y="282822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2.2.0.98/27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4A929-0BCB-4A08-B150-E4871382A8EF}"/>
              </a:ext>
            </a:extLst>
          </p:cNvPr>
          <p:cNvSpPr txBox="1"/>
          <p:nvPr/>
        </p:nvSpPr>
        <p:spPr>
          <a:xfrm>
            <a:off x="2418492" y="285553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2.2.0.68/27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0A4AEB-5C76-4965-9605-1CE8493A823C}"/>
              </a:ext>
            </a:extLst>
          </p:cNvPr>
          <p:cNvSpPr txBox="1"/>
          <p:nvPr/>
        </p:nvSpPr>
        <p:spPr>
          <a:xfrm>
            <a:off x="4528799" y="577869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2.2.0.36/27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3F510F8-CC2A-4F24-9CC4-318584BCD982}"/>
              </a:ext>
            </a:extLst>
          </p:cNvPr>
          <p:cNvSpPr txBox="1"/>
          <p:nvPr/>
        </p:nvSpPr>
        <p:spPr>
          <a:xfrm>
            <a:off x="2481412" y="410166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2.2.0.69/27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62BF4AA-C2FC-4F5D-90B4-98DE1285FC1D}"/>
              </a:ext>
            </a:extLst>
          </p:cNvPr>
          <p:cNvSpPr txBox="1"/>
          <p:nvPr/>
        </p:nvSpPr>
        <p:spPr>
          <a:xfrm>
            <a:off x="8947297" y="40911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2.2.0.99/27</a:t>
            </a:r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F08F7A-8AC0-497C-AF9F-04D7A2DB3F1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EE24C969-DEBB-4D30-BB58-A30D41E57A39}"/>
              </a:ext>
            </a:extLst>
          </p:cNvPr>
          <p:cNvSpPr/>
          <p:nvPr/>
        </p:nvSpPr>
        <p:spPr>
          <a:xfrm>
            <a:off x="3740517" y="4963422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h3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A98D02B-C873-45C7-9836-2E18B275EBB9}"/>
              </a:ext>
            </a:extLst>
          </p:cNvPr>
          <p:cNvCxnSpPr>
            <a:cxnSpLocks/>
            <a:stCxn id="6" idx="2"/>
            <a:endCxn id="99" idx="3"/>
          </p:cNvCxnSpPr>
          <p:nvPr/>
        </p:nvCxnSpPr>
        <p:spPr>
          <a:xfrm flipH="1">
            <a:off x="4850320" y="5026078"/>
            <a:ext cx="1006812" cy="2237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4903BAFA-667D-4941-AF10-5E634D2162F5}"/>
              </a:ext>
            </a:extLst>
          </p:cNvPr>
          <p:cNvSpPr/>
          <p:nvPr/>
        </p:nvSpPr>
        <p:spPr>
          <a:xfrm>
            <a:off x="7893634" y="2103231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3</a:t>
            </a:r>
          </a:p>
          <a:p>
            <a:pPr algn="ctr"/>
            <a:r>
              <a:rPr lang="en-US" altLang="zh-CN" dirty="0"/>
              <a:t>h4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315CAC2-3F00-4407-A3D5-B2F103BD90BB}"/>
              </a:ext>
            </a:extLst>
          </p:cNvPr>
          <p:cNvCxnSpPr>
            <a:cxnSpLocks/>
            <a:stCxn id="7" idx="7"/>
            <a:endCxn id="102" idx="2"/>
          </p:cNvCxnSpPr>
          <p:nvPr/>
        </p:nvCxnSpPr>
        <p:spPr>
          <a:xfrm flipV="1">
            <a:off x="7482737" y="2675957"/>
            <a:ext cx="965799" cy="94800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E2DBD36-2142-4943-8AD9-5F5104AA432C}"/>
              </a:ext>
            </a:extLst>
          </p:cNvPr>
          <p:cNvSpPr txBox="1"/>
          <p:nvPr/>
        </p:nvSpPr>
        <p:spPr>
          <a:xfrm>
            <a:off x="4444287" y="521041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2.2.0.37/27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09069B5-42AB-44E1-BB4D-60EECB40040B}"/>
              </a:ext>
            </a:extLst>
          </p:cNvPr>
          <p:cNvSpPr txBox="1"/>
          <p:nvPr/>
        </p:nvSpPr>
        <p:spPr>
          <a:xfrm>
            <a:off x="7556063" y="262641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2.2.0.100/27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94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0149" y="3360360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328835"/>
            <a:ext cx="3069227" cy="2202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Datapath work flow – test2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34821" y="3682032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</a:p>
          <a:p>
            <a:pPr algn="ctr"/>
            <a:r>
              <a:rPr lang="en-US" altLang="zh-CN" dirty="0"/>
              <a:t>h1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0"/>
            <a:endCxn id="109" idx="2"/>
          </p:cNvCxnSpPr>
          <p:nvPr/>
        </p:nvCxnSpPr>
        <p:spPr>
          <a:xfrm flipH="1" flipV="1">
            <a:off x="5182393" y="3345247"/>
            <a:ext cx="15669" cy="15883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360789" y="414578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897227" y="3684168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61665" y="3909786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46157" y="332380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VM4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498822" y="33368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98250" y="1182348"/>
            <a:ext cx="38763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toVNF1Backup0: 192.168.126.0/24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7EC896-3472-4C73-8302-855CAA73847F}"/>
              </a:ext>
            </a:extLst>
          </p:cNvPr>
          <p:cNvSpPr txBox="1"/>
          <p:nvPr/>
        </p:nvSpPr>
        <p:spPr>
          <a:xfrm>
            <a:off x="8592523" y="449097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1.1.1.1.2/8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4" y="49709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226481" y="6016093"/>
            <a:ext cx="393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1.1.1.1 -&gt; 2.2.0.34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r>
              <a:rPr lang="en-US" altLang="zh-CN" dirty="0"/>
              <a:t> 1.1.1.1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2458674" y="4469725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6" idx="2"/>
            <a:endCxn id="68" idx="3"/>
          </p:cNvCxnSpPr>
          <p:nvPr/>
        </p:nvCxnSpPr>
        <p:spPr>
          <a:xfrm flipH="1" flipV="1">
            <a:off x="3568477" y="4756088"/>
            <a:ext cx="2288655" cy="269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7A73C82-8706-4B2B-B30B-F868817277A0}"/>
              </a:ext>
            </a:extLst>
          </p:cNvPr>
          <p:cNvSpPr txBox="1"/>
          <p:nvPr/>
        </p:nvSpPr>
        <p:spPr>
          <a:xfrm>
            <a:off x="3582448" y="448048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2.2.0.34/27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A3749F8-AD10-44BD-8E52-FFB631F8DD18}"/>
              </a:ext>
            </a:extLst>
          </p:cNvPr>
          <p:cNvSpPr txBox="1"/>
          <p:nvPr/>
        </p:nvSpPr>
        <p:spPr>
          <a:xfrm>
            <a:off x="6421885" y="467872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1.1.1.1/8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15C4D1C-7B5D-4D40-B5B5-B64483EE9DD1}"/>
              </a:ext>
            </a:extLst>
          </p:cNvPr>
          <p:cNvSpPr txBox="1"/>
          <p:nvPr/>
        </p:nvSpPr>
        <p:spPr>
          <a:xfrm>
            <a:off x="6933179" y="571296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2.2.0.35/27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F999F1-F985-4321-8E37-6373238CE4E1}"/>
              </a:ext>
            </a:extLst>
          </p:cNvPr>
          <p:cNvSpPr txBox="1"/>
          <p:nvPr/>
        </p:nvSpPr>
        <p:spPr>
          <a:xfrm>
            <a:off x="1412439" y="408943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10.0.17.1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86D1ED5-8448-486E-8AD0-E84C9473ECCE}"/>
              </a:ext>
            </a:extLst>
          </p:cNvPr>
          <p:cNvSpPr txBox="1"/>
          <p:nvPr/>
        </p:nvSpPr>
        <p:spPr>
          <a:xfrm>
            <a:off x="10760599" y="412469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10.0.17.3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55A9B67-1DBB-4C8B-9786-840E0034CF0E}"/>
              </a:ext>
            </a:extLst>
          </p:cNvPr>
          <p:cNvSpPr/>
          <p:nvPr/>
        </p:nvSpPr>
        <p:spPr>
          <a:xfrm>
            <a:off x="6942287" y="6059721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47D4B26-3859-42E6-8D3E-CBEA4131485A}"/>
              </a:ext>
            </a:extLst>
          </p:cNvPr>
          <p:cNvSpPr/>
          <p:nvPr/>
        </p:nvSpPr>
        <p:spPr>
          <a:xfrm>
            <a:off x="2815182" y="3177266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AE6980D-8760-46B5-950A-015992C01E26}"/>
              </a:ext>
            </a:extLst>
          </p:cNvPr>
          <p:cNvSpPr/>
          <p:nvPr/>
        </p:nvSpPr>
        <p:spPr>
          <a:xfrm>
            <a:off x="9545655" y="3194608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F4B04F3-A562-4705-B733-F038C206F54F}"/>
              </a:ext>
            </a:extLst>
          </p:cNvPr>
          <p:cNvSpPr txBox="1"/>
          <p:nvPr/>
        </p:nvSpPr>
        <p:spPr>
          <a:xfrm>
            <a:off x="9317450" y="282822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2.2.0.98/27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4A929-0BCB-4A08-B150-E4871382A8EF}"/>
              </a:ext>
            </a:extLst>
          </p:cNvPr>
          <p:cNvSpPr txBox="1"/>
          <p:nvPr/>
        </p:nvSpPr>
        <p:spPr>
          <a:xfrm>
            <a:off x="2408987" y="286554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2.2.0.68/27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0A4AEB-5C76-4965-9605-1CE8493A823C}"/>
              </a:ext>
            </a:extLst>
          </p:cNvPr>
          <p:cNvSpPr txBox="1"/>
          <p:nvPr/>
        </p:nvSpPr>
        <p:spPr>
          <a:xfrm>
            <a:off x="4528799" y="577869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2.2.0.36/27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3F510F8-CC2A-4F24-9CC4-318584BCD982}"/>
              </a:ext>
            </a:extLst>
          </p:cNvPr>
          <p:cNvSpPr txBox="1"/>
          <p:nvPr/>
        </p:nvSpPr>
        <p:spPr>
          <a:xfrm>
            <a:off x="2445273" y="411166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2.2.0.69/27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62BF4AA-C2FC-4F5D-90B4-98DE1285FC1D}"/>
              </a:ext>
            </a:extLst>
          </p:cNvPr>
          <p:cNvSpPr txBox="1"/>
          <p:nvPr/>
        </p:nvSpPr>
        <p:spPr>
          <a:xfrm>
            <a:off x="8947297" y="40911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2.2.0.99/27</a:t>
            </a:r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F08F7A-8AC0-497C-AF9F-04D7A2DB3F1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EE24C969-DEBB-4D30-BB58-A30D41E57A39}"/>
              </a:ext>
            </a:extLst>
          </p:cNvPr>
          <p:cNvSpPr/>
          <p:nvPr/>
        </p:nvSpPr>
        <p:spPr>
          <a:xfrm>
            <a:off x="3740517" y="4963422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h3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A98D02B-C873-45C7-9836-2E18B275EBB9}"/>
              </a:ext>
            </a:extLst>
          </p:cNvPr>
          <p:cNvCxnSpPr>
            <a:cxnSpLocks/>
            <a:stCxn id="6" idx="2"/>
            <a:endCxn id="99" idx="3"/>
          </p:cNvCxnSpPr>
          <p:nvPr/>
        </p:nvCxnSpPr>
        <p:spPr>
          <a:xfrm flipH="1">
            <a:off x="4850320" y="5026078"/>
            <a:ext cx="1006812" cy="2237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4903BAFA-667D-4941-AF10-5E634D2162F5}"/>
              </a:ext>
            </a:extLst>
          </p:cNvPr>
          <p:cNvSpPr/>
          <p:nvPr/>
        </p:nvSpPr>
        <p:spPr>
          <a:xfrm>
            <a:off x="7893634" y="2103231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3</a:t>
            </a:r>
          </a:p>
          <a:p>
            <a:pPr algn="ctr"/>
            <a:r>
              <a:rPr lang="en-US" altLang="zh-CN" dirty="0"/>
              <a:t>h4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315CAC2-3F00-4407-A3D5-B2F103BD90BB}"/>
              </a:ext>
            </a:extLst>
          </p:cNvPr>
          <p:cNvCxnSpPr>
            <a:cxnSpLocks/>
            <a:stCxn id="7" idx="7"/>
            <a:endCxn id="102" idx="2"/>
          </p:cNvCxnSpPr>
          <p:nvPr/>
        </p:nvCxnSpPr>
        <p:spPr>
          <a:xfrm flipV="1">
            <a:off x="7482737" y="2675957"/>
            <a:ext cx="965799" cy="94800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E2DBD36-2142-4943-8AD9-5F5104AA432C}"/>
              </a:ext>
            </a:extLst>
          </p:cNvPr>
          <p:cNvSpPr txBox="1"/>
          <p:nvPr/>
        </p:nvSpPr>
        <p:spPr>
          <a:xfrm>
            <a:off x="4444287" y="521041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2.2.0.37/27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09069B5-42AB-44E1-BB4D-60EECB40040B}"/>
              </a:ext>
            </a:extLst>
          </p:cNvPr>
          <p:cNvSpPr txBox="1"/>
          <p:nvPr/>
        </p:nvSpPr>
        <p:spPr>
          <a:xfrm>
            <a:off x="7556063" y="262641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2.2.0.100/27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DF6606C-789B-4291-9AB6-706C1747CB5A}"/>
              </a:ext>
            </a:extLst>
          </p:cNvPr>
          <p:cNvSpPr/>
          <p:nvPr/>
        </p:nvSpPr>
        <p:spPr>
          <a:xfrm>
            <a:off x="4224503" y="1746381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96FA357-C697-4F41-AF79-36DA37AE4359}"/>
              </a:ext>
            </a:extLst>
          </p:cNvPr>
          <p:cNvSpPr/>
          <p:nvPr/>
        </p:nvSpPr>
        <p:spPr>
          <a:xfrm>
            <a:off x="5339175" y="2068053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3848ABE-AB3F-4088-AD37-A5A4F0D4318E}"/>
              </a:ext>
            </a:extLst>
          </p:cNvPr>
          <p:cNvSpPr/>
          <p:nvPr/>
        </p:nvSpPr>
        <p:spPr>
          <a:xfrm>
            <a:off x="4401581" y="207018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A310C4EA-24CE-438F-A24A-3A1D0CC95B4D}"/>
              </a:ext>
            </a:extLst>
          </p:cNvPr>
          <p:cNvCxnSpPr>
            <a:cxnSpLocks/>
            <a:stCxn id="65" idx="1"/>
            <a:endCxn id="66" idx="3"/>
          </p:cNvCxnSpPr>
          <p:nvPr/>
        </p:nvCxnSpPr>
        <p:spPr>
          <a:xfrm flipH="1">
            <a:off x="5166019" y="2295807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7517BD37-08D8-46BC-986B-278FB5823B35}"/>
              </a:ext>
            </a:extLst>
          </p:cNvPr>
          <p:cNvSpPr txBox="1"/>
          <p:nvPr/>
        </p:nvSpPr>
        <p:spPr>
          <a:xfrm>
            <a:off x="4350511" y="170982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F8EB845-663D-4C84-9E35-A633357294CD}"/>
              </a:ext>
            </a:extLst>
          </p:cNvPr>
          <p:cNvSpPr txBox="1"/>
          <p:nvPr/>
        </p:nvSpPr>
        <p:spPr>
          <a:xfrm>
            <a:off x="3916793" y="247545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10.0.17.2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FB16D8D-AC4C-4CAC-BEF1-C9B85E843F63}"/>
              </a:ext>
            </a:extLst>
          </p:cNvPr>
          <p:cNvSpPr/>
          <p:nvPr/>
        </p:nvSpPr>
        <p:spPr>
          <a:xfrm>
            <a:off x="5319536" y="1563287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3D2A975-3182-4654-A123-ED88A667CB08}"/>
              </a:ext>
            </a:extLst>
          </p:cNvPr>
          <p:cNvSpPr txBox="1"/>
          <p:nvPr/>
        </p:nvSpPr>
        <p:spPr>
          <a:xfrm>
            <a:off x="4913341" y="125156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2.2.0.70/27</a:t>
            </a:r>
            <a:endParaRPr lang="zh-CN" altLang="en-US" dirty="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D1B2994E-6789-444A-A52B-E722D0604E05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599259" y="3909786"/>
            <a:ext cx="1181647" cy="358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D7EB1A8-0AC5-4D10-A677-E620B367283B}"/>
              </a:ext>
            </a:extLst>
          </p:cNvPr>
          <p:cNvSpPr txBox="1"/>
          <p:nvPr/>
        </p:nvSpPr>
        <p:spPr>
          <a:xfrm>
            <a:off x="4249284" y="2975915"/>
            <a:ext cx="186621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toVNF1Backup0</a:t>
            </a:r>
            <a:endParaRPr lang="zh-CN" altLang="en-US" b="1" dirty="0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BAE9284-2DE2-4421-ACBD-9F74005DDBFF}"/>
              </a:ext>
            </a:extLst>
          </p:cNvPr>
          <p:cNvCxnSpPr>
            <a:cxnSpLocks/>
            <a:stCxn id="109" idx="0"/>
            <a:endCxn id="65" idx="3"/>
          </p:cNvCxnSpPr>
          <p:nvPr/>
        </p:nvCxnSpPr>
        <p:spPr>
          <a:xfrm flipV="1">
            <a:off x="5182393" y="2295807"/>
            <a:ext cx="921220" cy="68010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2A60A95-5889-4CE6-8693-EF5C3D2864DC}"/>
              </a:ext>
            </a:extLst>
          </p:cNvPr>
          <p:cNvSpPr txBox="1"/>
          <p:nvPr/>
        </p:nvSpPr>
        <p:spPr>
          <a:xfrm>
            <a:off x="4976261" y="24976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2.2.0.71/27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E1341C-BBCD-40AA-864F-F6ACC909A4F2}"/>
              </a:ext>
            </a:extLst>
          </p:cNvPr>
          <p:cNvSpPr txBox="1"/>
          <p:nvPr/>
        </p:nvSpPr>
        <p:spPr>
          <a:xfrm>
            <a:off x="5425967" y="643939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76ACDCF-9BC8-4C2A-B572-3CECAC2BCC93}"/>
              </a:ext>
            </a:extLst>
          </p:cNvPr>
          <p:cNvSpPr txBox="1"/>
          <p:nvPr/>
        </p:nvSpPr>
        <p:spPr>
          <a:xfrm>
            <a:off x="1022650" y="338511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10003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E81FB0A-AD2D-43B7-98B4-8F011A74236B}"/>
              </a:ext>
            </a:extLst>
          </p:cNvPr>
          <p:cNvSpPr txBox="1"/>
          <p:nvPr/>
        </p:nvSpPr>
        <p:spPr>
          <a:xfrm>
            <a:off x="4173457" y="145929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10004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7FD16CB-08D4-46F4-A258-5B6967141651}"/>
              </a:ext>
            </a:extLst>
          </p:cNvPr>
          <p:cNvSpPr txBox="1"/>
          <p:nvPr/>
        </p:nvSpPr>
        <p:spPr>
          <a:xfrm>
            <a:off x="10595237" y="299557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10005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BF9FDCE-5ACB-4D97-8317-2C7F9C219331}"/>
              </a:ext>
            </a:extLst>
          </p:cNvPr>
          <p:cNvSpPr txBox="1"/>
          <p:nvPr/>
        </p:nvSpPr>
        <p:spPr>
          <a:xfrm>
            <a:off x="1915845" y="477119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10002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B850635-94F6-4DB1-B955-78DAAFE355F1}"/>
              </a:ext>
            </a:extLst>
          </p:cNvPr>
          <p:cNvSpPr txBox="1"/>
          <p:nvPr/>
        </p:nvSpPr>
        <p:spPr>
          <a:xfrm>
            <a:off x="6117835" y="45928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742D1FA-9CEB-4A43-A5D4-02C411313CF4}"/>
              </a:ext>
            </a:extLst>
          </p:cNvPr>
          <p:cNvSpPr txBox="1"/>
          <p:nvPr/>
        </p:nvSpPr>
        <p:spPr>
          <a:xfrm>
            <a:off x="5059353" y="35183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2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546C479-2636-4586-8EA8-F20940AFC625}"/>
              </a:ext>
            </a:extLst>
          </p:cNvPr>
          <p:cNvSpPr txBox="1"/>
          <p:nvPr/>
        </p:nvSpPr>
        <p:spPr>
          <a:xfrm>
            <a:off x="7048768" y="35183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3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54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A20AF21-268F-4048-B0A7-63D89C0CC737}"/>
              </a:ext>
            </a:extLst>
          </p:cNvPr>
          <p:cNvSpPr/>
          <p:nvPr/>
        </p:nvSpPr>
        <p:spPr>
          <a:xfrm>
            <a:off x="5064228" y="91585"/>
            <a:ext cx="2896691" cy="9524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Orchestrator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Measurer Database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1038982" y="4171964"/>
            <a:ext cx="5069872" cy="45642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V="1">
            <a:off x="4980100" y="4171964"/>
            <a:ext cx="1128754" cy="37647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132C89C-7D07-4D1A-905C-DCF1C7944D3B}"/>
              </a:ext>
            </a:extLst>
          </p:cNvPr>
          <p:cNvCxnSpPr>
            <a:cxnSpLocks/>
            <a:stCxn id="119" idx="0"/>
            <a:endCxn id="83" idx="2"/>
          </p:cNvCxnSpPr>
          <p:nvPr/>
        </p:nvCxnSpPr>
        <p:spPr>
          <a:xfrm flipH="1" flipV="1">
            <a:off x="6108854" y="4171964"/>
            <a:ext cx="2648013" cy="149581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68E02FA8-62FC-4CBE-A0F0-DFA1D3AC7610}"/>
              </a:ext>
            </a:extLst>
          </p:cNvPr>
          <p:cNvCxnSpPr>
            <a:cxnSpLocks/>
            <a:stCxn id="113" idx="0"/>
            <a:endCxn id="83" idx="2"/>
          </p:cNvCxnSpPr>
          <p:nvPr/>
        </p:nvCxnSpPr>
        <p:spPr>
          <a:xfrm flipV="1">
            <a:off x="4815749" y="4171964"/>
            <a:ext cx="1293105" cy="157576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98B3A23-4E5C-49E8-8791-838A388417DC}"/>
              </a:ext>
            </a:extLst>
          </p:cNvPr>
          <p:cNvGrpSpPr/>
          <p:nvPr/>
        </p:nvGrpSpPr>
        <p:grpSpPr>
          <a:xfrm>
            <a:off x="202517" y="4394376"/>
            <a:ext cx="7963270" cy="1011922"/>
            <a:chOff x="202517" y="4396643"/>
            <a:chExt cx="7963270" cy="101192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2BB0526-6A8E-4633-A024-60E7181C54B8}"/>
                </a:ext>
              </a:extLst>
            </p:cNvPr>
            <p:cNvGrpSpPr/>
            <p:nvPr/>
          </p:nvGrpSpPr>
          <p:grpSpPr>
            <a:xfrm>
              <a:off x="202517" y="4396643"/>
              <a:ext cx="7963270" cy="934676"/>
              <a:chOff x="1154097" y="4524566"/>
              <a:chExt cx="7963270" cy="934676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331855F4-E14F-4DB6-9391-91098E241008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225A2D5D-9290-4FA7-8325-130726CB092B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167D1BA-F934-4768-BF78-7629030295B4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21BCA351-AAE7-411F-A5CB-4C41156B857E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B9BE4EE8-2590-434A-AC63-B2D7B2E8C915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309DB223-AFB6-477C-B539-A733F415700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D37CC3F-175E-4B74-995E-B0A051C6E000}"/>
                  </a:ext>
                </a:extLst>
              </p:cNvPr>
              <p:cNvSpPr/>
              <p:nvPr/>
            </p:nvSpPr>
            <p:spPr>
              <a:xfrm>
                <a:off x="1341550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RYU </a:t>
                </a:r>
                <a:r>
                  <a:rPr lang="en-US" altLang="zh-CN" dirty="0" err="1"/>
                  <a:t>CmdAgent</a:t>
                </a:r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4DB3671-BDD1-46C4-A48B-12672E8747DE}"/>
                  </a:ext>
                </a:extLst>
              </p:cNvPr>
              <p:cNvSpPr/>
              <p:nvPr/>
            </p:nvSpPr>
            <p:spPr>
              <a:xfrm>
                <a:off x="1154097" y="4524566"/>
                <a:ext cx="7963270" cy="93467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7C5E1B8-038D-4566-B4BE-85615DE1822A}"/>
                </a:ext>
              </a:extLst>
            </p:cNvPr>
            <p:cNvSpPr txBox="1"/>
            <p:nvPr/>
          </p:nvSpPr>
          <p:spPr>
            <a:xfrm>
              <a:off x="507272" y="503923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Zone 1</a:t>
              </a:r>
              <a:endParaRPr lang="zh-CN" altLang="en-US" b="1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1EAA146-E594-47A6-975B-A7CDAD1BDD37}"/>
              </a:ext>
            </a:extLst>
          </p:cNvPr>
          <p:cNvGrpSpPr/>
          <p:nvPr/>
        </p:nvGrpSpPr>
        <p:grpSpPr>
          <a:xfrm>
            <a:off x="3979284" y="5513718"/>
            <a:ext cx="7963270" cy="1009293"/>
            <a:chOff x="3979284" y="5513718"/>
            <a:chExt cx="7963270" cy="1009293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4401360-85F7-4665-AB5C-52D974558D0B}"/>
                </a:ext>
              </a:extLst>
            </p:cNvPr>
            <p:cNvGrpSpPr/>
            <p:nvPr/>
          </p:nvGrpSpPr>
          <p:grpSpPr>
            <a:xfrm>
              <a:off x="3979284" y="5513718"/>
              <a:ext cx="7963270" cy="934676"/>
              <a:chOff x="1154097" y="4524566"/>
              <a:chExt cx="7963270" cy="934676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46AF8381-470A-41C9-A69B-FECD7F56A54D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AEBCA444-FF39-4E05-A568-0F22EAC7CAE9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8D4BD195-6C7D-4AFE-8796-FAB6D4420EDB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25886148-A5AD-47D8-88F9-60A2C9E2E02D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A9EC7169-14FC-414F-8FE1-1BA09BBF4FD7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4105F97D-FBA6-4153-B9E5-FDE6EB9A7DB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7C8A3DB7-91B8-4953-BDFD-CD82C9B09C0E}"/>
                  </a:ext>
                </a:extLst>
              </p:cNvPr>
              <p:cNvSpPr/>
              <p:nvPr/>
            </p:nvSpPr>
            <p:spPr>
              <a:xfrm>
                <a:off x="1341550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RYU </a:t>
                </a:r>
                <a:r>
                  <a:rPr lang="en-US" altLang="zh-CN" dirty="0" err="1"/>
                  <a:t>CmdAgent</a:t>
                </a:r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9312AAAF-0618-4752-ABF5-440A670C26BE}"/>
                  </a:ext>
                </a:extLst>
              </p:cNvPr>
              <p:cNvSpPr/>
              <p:nvPr/>
            </p:nvSpPr>
            <p:spPr>
              <a:xfrm>
                <a:off x="1154097" y="4524566"/>
                <a:ext cx="7963270" cy="93467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374950D-6D2D-47B1-954B-8978F1FBEF20}"/>
                </a:ext>
              </a:extLst>
            </p:cNvPr>
            <p:cNvSpPr txBox="1"/>
            <p:nvPr/>
          </p:nvSpPr>
          <p:spPr>
            <a:xfrm>
              <a:off x="4279907" y="6153679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Zone 2</a:t>
              </a:r>
              <a:endParaRPr lang="zh-CN" altLang="en-US" b="1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BF713BD-228D-4452-A609-3362721FF4B9}"/>
              </a:ext>
            </a:extLst>
          </p:cNvPr>
          <p:cNvSpPr txBox="1"/>
          <p:nvPr/>
        </p:nvSpPr>
        <p:spPr>
          <a:xfrm>
            <a:off x="8432944" y="4722426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</a:t>
            </a:r>
            <a:r>
              <a:rPr lang="en-US" altLang="zh-CN" dirty="0"/>
              <a:t>zone</a:t>
            </a:r>
            <a:r>
              <a:rPr lang="zh-CN" altLang="en-US" dirty="0"/>
              <a:t>的</a:t>
            </a:r>
            <a:r>
              <a:rPr lang="en-US" altLang="zh-CN" dirty="0" err="1"/>
              <a:t>queueName</a:t>
            </a:r>
            <a:r>
              <a:rPr lang="zh-CN" altLang="en-US" dirty="0"/>
              <a:t>不同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2FEC6B10-8CA1-4855-93B3-A99BCA236002}"/>
              </a:ext>
            </a:extLst>
          </p:cNvPr>
          <p:cNvSpPr txBox="1"/>
          <p:nvPr/>
        </p:nvSpPr>
        <p:spPr>
          <a:xfrm>
            <a:off x="8536534" y="588376"/>
            <a:ext cx="2803170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Hosts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1FCE7B30-5143-4641-9826-62A1F71F077F}"/>
              </a:ext>
            </a:extLst>
          </p:cNvPr>
          <p:cNvSpPr/>
          <p:nvPr/>
        </p:nvSpPr>
        <p:spPr>
          <a:xfrm>
            <a:off x="5285859" y="2001325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sp>
        <p:nvSpPr>
          <p:cNvPr id="129" name="圆柱体 128">
            <a:extLst>
              <a:ext uri="{FF2B5EF4-FFF2-40B4-BE49-F238E27FC236}">
                <a16:creationId xmlns:a16="http://schemas.microsoft.com/office/drawing/2014/main" id="{A2FB7CD0-5085-4D6F-85F9-38FBC02561B0}"/>
              </a:ext>
            </a:extLst>
          </p:cNvPr>
          <p:cNvSpPr/>
          <p:nvPr/>
        </p:nvSpPr>
        <p:spPr>
          <a:xfrm>
            <a:off x="5194257" y="933586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20FF18F-9C13-451C-BAC5-0EAD81FAFFE6}"/>
              </a:ext>
            </a:extLst>
          </p:cNvPr>
          <p:cNvCxnSpPr>
            <a:cxnSpLocks/>
            <a:stCxn id="129" idx="3"/>
            <a:endCxn id="128" idx="0"/>
          </p:cNvCxnSpPr>
          <p:nvPr/>
        </p:nvCxnSpPr>
        <p:spPr>
          <a:xfrm>
            <a:off x="6097163" y="1653009"/>
            <a:ext cx="5489" cy="3483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71796163-4E76-4936-BD2D-F000BAEBC584}"/>
              </a:ext>
            </a:extLst>
          </p:cNvPr>
          <p:cNvSpPr/>
          <p:nvPr/>
        </p:nvSpPr>
        <p:spPr>
          <a:xfrm>
            <a:off x="7604601" y="2026055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773A53DF-50E5-4AD7-8D88-E79EC9B65F07}"/>
              </a:ext>
            </a:extLst>
          </p:cNvPr>
          <p:cNvCxnSpPr>
            <a:cxnSpLocks/>
            <a:stCxn id="140" idx="3"/>
            <a:endCxn id="129" idx="3"/>
          </p:cNvCxnSpPr>
          <p:nvPr/>
        </p:nvCxnSpPr>
        <p:spPr>
          <a:xfrm flipV="1">
            <a:off x="3832206" y="1653009"/>
            <a:ext cx="2264957" cy="7914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9A95B6D-FD5A-405B-B8A6-C09546D2C75C}"/>
              </a:ext>
            </a:extLst>
          </p:cNvPr>
          <p:cNvCxnSpPr>
            <a:cxnSpLocks/>
            <a:stCxn id="129" idx="3"/>
            <a:endCxn id="139" idx="0"/>
          </p:cNvCxnSpPr>
          <p:nvPr/>
        </p:nvCxnSpPr>
        <p:spPr>
          <a:xfrm>
            <a:off x="6097163" y="1653009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2ED35B8-BB3F-4E85-A202-960BADF4A145}"/>
              </a:ext>
            </a:extLst>
          </p:cNvPr>
          <p:cNvCxnSpPr>
            <a:cxnSpLocks/>
            <a:stCxn id="128" idx="3"/>
            <a:endCxn id="139" idx="1"/>
          </p:cNvCxnSpPr>
          <p:nvPr/>
        </p:nvCxnSpPr>
        <p:spPr>
          <a:xfrm>
            <a:off x="6919445" y="2418193"/>
            <a:ext cx="685156" cy="1236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2394FA7A-AF39-46E8-B866-C1D7052F993C}"/>
              </a:ext>
            </a:extLst>
          </p:cNvPr>
          <p:cNvCxnSpPr>
            <a:cxnSpLocks/>
            <a:stCxn id="128" idx="1"/>
            <a:endCxn id="140" idx="3"/>
          </p:cNvCxnSpPr>
          <p:nvPr/>
        </p:nvCxnSpPr>
        <p:spPr>
          <a:xfrm flipH="1">
            <a:off x="3832206" y="2418193"/>
            <a:ext cx="1453653" cy="2623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CF77096-CB93-44C6-8FF7-A95F3D97E0CA}"/>
              </a:ext>
            </a:extLst>
          </p:cNvPr>
          <p:cNvCxnSpPr>
            <a:cxnSpLocks/>
            <a:stCxn id="129" idx="3"/>
            <a:endCxn id="54" idx="0"/>
          </p:cNvCxnSpPr>
          <p:nvPr/>
        </p:nvCxnSpPr>
        <p:spPr>
          <a:xfrm>
            <a:off x="6097163" y="1653009"/>
            <a:ext cx="4408511" cy="3685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679EF0A-8DDB-4FD6-8E2B-A95D45FA0C07}"/>
              </a:ext>
            </a:extLst>
          </p:cNvPr>
          <p:cNvCxnSpPr>
            <a:cxnSpLocks/>
            <a:stCxn id="83" idx="0"/>
            <a:endCxn id="128" idx="2"/>
          </p:cNvCxnSpPr>
          <p:nvPr/>
        </p:nvCxnSpPr>
        <p:spPr>
          <a:xfrm flipH="1" flipV="1">
            <a:off x="6102652" y="2835061"/>
            <a:ext cx="6202" cy="93467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3763F01C-7D3F-4091-98C1-1AD796602EAF}"/>
              </a:ext>
            </a:extLst>
          </p:cNvPr>
          <p:cNvCxnSpPr>
            <a:cxnSpLocks/>
            <a:stCxn id="83" idx="0"/>
            <a:endCxn id="54" idx="2"/>
          </p:cNvCxnSpPr>
          <p:nvPr/>
        </p:nvCxnSpPr>
        <p:spPr>
          <a:xfrm flipV="1">
            <a:off x="6108854" y="2830609"/>
            <a:ext cx="4396820" cy="93912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BE61C337-220E-42EF-A760-ED891CA46E5C}"/>
              </a:ext>
            </a:extLst>
          </p:cNvPr>
          <p:cNvSpPr/>
          <p:nvPr/>
        </p:nvSpPr>
        <p:spPr>
          <a:xfrm>
            <a:off x="9702794" y="2021603"/>
            <a:ext cx="1605759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Measurer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8A1CE62-AD11-4348-9036-741D0E8488B4}"/>
              </a:ext>
            </a:extLst>
          </p:cNvPr>
          <p:cNvCxnSpPr>
            <a:cxnSpLocks/>
            <a:stCxn id="139" idx="3"/>
            <a:endCxn id="54" idx="1"/>
          </p:cNvCxnSpPr>
          <p:nvPr/>
        </p:nvCxnSpPr>
        <p:spPr>
          <a:xfrm flipV="1">
            <a:off x="8845144" y="2426106"/>
            <a:ext cx="857650" cy="4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弧形 63">
            <a:extLst>
              <a:ext uri="{FF2B5EF4-FFF2-40B4-BE49-F238E27FC236}">
                <a16:creationId xmlns:a16="http://schemas.microsoft.com/office/drawing/2014/main" id="{48F03D98-8BBB-4EA8-9EFC-B3835D7C3E2E}"/>
              </a:ext>
            </a:extLst>
          </p:cNvPr>
          <p:cNvSpPr/>
          <p:nvPr/>
        </p:nvSpPr>
        <p:spPr>
          <a:xfrm>
            <a:off x="6097162" y="1680578"/>
            <a:ext cx="4408510" cy="672832"/>
          </a:xfrm>
          <a:prstGeom prst="arc">
            <a:avLst>
              <a:gd name="adj1" fmla="val 10871121"/>
              <a:gd name="adj2" fmla="val 0"/>
            </a:avLst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50BB4D0-7CE3-46DC-B6D0-D289E72D3E60}"/>
              </a:ext>
            </a:extLst>
          </p:cNvPr>
          <p:cNvGrpSpPr/>
          <p:nvPr/>
        </p:nvGrpSpPr>
        <p:grpSpPr>
          <a:xfrm>
            <a:off x="1112302" y="1842856"/>
            <a:ext cx="3068255" cy="1405020"/>
            <a:chOff x="1112302" y="1842856"/>
            <a:chExt cx="3068255" cy="1405020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8B41CDAD-998B-423B-87E0-CC56D6DEF4CA}"/>
                </a:ext>
              </a:extLst>
            </p:cNvPr>
            <p:cNvSpPr/>
            <p:nvPr/>
          </p:nvSpPr>
          <p:spPr>
            <a:xfrm>
              <a:off x="2684388" y="2026826"/>
              <a:ext cx="1147818" cy="83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Request</a:t>
              </a:r>
            </a:p>
            <a:p>
              <a:pPr algn="ctr"/>
              <a:r>
                <a:rPr lang="en-US" altLang="zh-CN" dirty="0"/>
                <a:t>Pre-processor</a:t>
              </a:r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BF5601D-849B-40B8-BD41-080F9E705B8C}"/>
                </a:ext>
              </a:extLst>
            </p:cNvPr>
            <p:cNvSpPr/>
            <p:nvPr/>
          </p:nvSpPr>
          <p:spPr>
            <a:xfrm>
              <a:off x="1394346" y="2025344"/>
              <a:ext cx="1033686" cy="83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Web</a:t>
              </a:r>
            </a:p>
            <a:p>
              <a:pPr algn="ctr"/>
              <a:r>
                <a:rPr lang="en-US" altLang="zh-CN" sz="1400" dirty="0"/>
                <a:t>Front</a:t>
              </a:r>
            </a:p>
            <a:p>
              <a:pPr algn="ctr"/>
              <a:r>
                <a:rPr lang="en-US" altLang="zh-CN" sz="1400" dirty="0"/>
                <a:t>End</a:t>
              </a:r>
              <a:endParaRPr lang="zh-CN" altLang="en-US" sz="1400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D7BCF204-E7DC-4029-90A6-959D72E03AA4}"/>
                </a:ext>
              </a:extLst>
            </p:cNvPr>
            <p:cNvCxnSpPr>
              <a:cxnSpLocks/>
              <a:stCxn id="61" idx="3"/>
              <a:endCxn id="140" idx="1"/>
            </p:cNvCxnSpPr>
            <p:nvPr/>
          </p:nvCxnSpPr>
          <p:spPr>
            <a:xfrm>
              <a:off x="2428032" y="2442944"/>
              <a:ext cx="256356" cy="1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A65130F-742D-4B25-A655-5C267F47ABB9}"/>
                </a:ext>
              </a:extLst>
            </p:cNvPr>
            <p:cNvSpPr/>
            <p:nvPr/>
          </p:nvSpPr>
          <p:spPr>
            <a:xfrm>
              <a:off x="1112302" y="1842856"/>
              <a:ext cx="3068255" cy="1405020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dk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6DC2AD8-2C6C-44E7-99C1-9D2327EA21B7}"/>
                </a:ext>
              </a:extLst>
            </p:cNvPr>
            <p:cNvSpPr txBox="1"/>
            <p:nvPr/>
          </p:nvSpPr>
          <p:spPr>
            <a:xfrm>
              <a:off x="2056664" y="2822755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effectLst/>
                  <a:latin typeface="Consolas" panose="020B0609020204030204" pitchFamily="49" charset="0"/>
                </a:rPr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954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DDAAC7FB-07D1-4060-8268-131075015BCD}"/>
              </a:ext>
            </a:extLst>
          </p:cNvPr>
          <p:cNvSpPr/>
          <p:nvPr/>
        </p:nvSpPr>
        <p:spPr>
          <a:xfrm>
            <a:off x="5045769" y="86170"/>
            <a:ext cx="2896691" cy="9524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Orchestrator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Measurer Database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96C3A7B-AA2B-4EE2-892C-D0F03840A9C9}"/>
              </a:ext>
            </a:extLst>
          </p:cNvPr>
          <p:cNvSpPr txBox="1"/>
          <p:nvPr/>
        </p:nvSpPr>
        <p:spPr>
          <a:xfrm>
            <a:off x="8546366" y="588376"/>
            <a:ext cx="2803170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Hosts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5461696" y="6172229"/>
            <a:ext cx="1190587" cy="6158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BD9E8F9-5167-4A39-BFED-F18B9065396F}"/>
              </a:ext>
            </a:extLst>
          </p:cNvPr>
          <p:cNvSpPr/>
          <p:nvPr/>
        </p:nvSpPr>
        <p:spPr>
          <a:xfrm>
            <a:off x="3599859" y="6060856"/>
            <a:ext cx="141663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7129386" y="6083946"/>
            <a:ext cx="213135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9238482" y="6195057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6" y="94697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630840" y="525694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279344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5630840" y="6240602"/>
            <a:ext cx="834312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6047996" y="6075528"/>
            <a:ext cx="1613567" cy="1195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364993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8043782" y="6458387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3793831" y="6216224"/>
            <a:ext cx="1140931" cy="52481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4364297" y="6075528"/>
            <a:ext cx="1683699" cy="1406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47996" y="6075528"/>
            <a:ext cx="0" cy="1650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5290199" y="2000726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661563" y="5079781"/>
            <a:ext cx="650020" cy="111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8" idx="2"/>
            <a:endCxn id="30" idx="0"/>
          </p:cNvCxnSpPr>
          <p:nvPr/>
        </p:nvCxnSpPr>
        <p:spPr>
          <a:xfrm flipH="1">
            <a:off x="4364297" y="5073681"/>
            <a:ext cx="2488015" cy="114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5204089" y="933586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stCxn id="72" idx="3"/>
            <a:endCxn id="3" idx="0"/>
          </p:cNvCxnSpPr>
          <p:nvPr/>
        </p:nvCxnSpPr>
        <p:spPr>
          <a:xfrm flipH="1">
            <a:off x="6106992" y="1653009"/>
            <a:ext cx="3" cy="3477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9712625" y="2022295"/>
            <a:ext cx="1605759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Measurer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747212" y="5077980"/>
            <a:ext cx="1053490" cy="111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5DC60042-06B1-493F-83B3-241D6B6BF4D2}"/>
              </a:ext>
            </a:extLst>
          </p:cNvPr>
          <p:cNvSpPr/>
          <p:nvPr/>
        </p:nvSpPr>
        <p:spPr>
          <a:xfrm>
            <a:off x="7614433" y="2026055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85" idx="3"/>
            <a:endCxn id="5" idx="1"/>
          </p:cNvCxnSpPr>
          <p:nvPr/>
        </p:nvCxnSpPr>
        <p:spPr>
          <a:xfrm>
            <a:off x="5045769" y="5089152"/>
            <a:ext cx="707253" cy="28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6D68FD0-912F-4888-AF10-93BD162E4201}"/>
              </a:ext>
            </a:extLst>
          </p:cNvPr>
          <p:cNvCxnSpPr>
            <a:cxnSpLocks/>
            <a:stCxn id="55" idx="0"/>
            <a:endCxn id="66" idx="2"/>
          </p:cNvCxnSpPr>
          <p:nvPr/>
        </p:nvCxnSpPr>
        <p:spPr>
          <a:xfrm flipV="1">
            <a:off x="9972616" y="5069588"/>
            <a:ext cx="1307253" cy="1125469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1855F4-E14F-4DB6-9391-91098E241008}"/>
              </a:ext>
            </a:extLst>
          </p:cNvPr>
          <p:cNvGrpSpPr/>
          <p:nvPr/>
        </p:nvGrpSpPr>
        <p:grpSpPr>
          <a:xfrm>
            <a:off x="6040552" y="4511055"/>
            <a:ext cx="5961638" cy="673192"/>
            <a:chOff x="6085926" y="4341438"/>
            <a:chExt cx="5961638" cy="67319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25A2D5D-9290-4FA7-8325-130726CB092B}"/>
                </a:ext>
              </a:extLst>
            </p:cNvPr>
            <p:cNvSpPr/>
            <p:nvPr/>
          </p:nvSpPr>
          <p:spPr>
            <a:xfrm>
              <a:off x="7703655" y="4438478"/>
              <a:ext cx="13066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167D1BA-F934-4768-BF78-7629030295B4}"/>
                </a:ext>
              </a:extLst>
            </p:cNvPr>
            <p:cNvSpPr/>
            <p:nvPr/>
          </p:nvSpPr>
          <p:spPr>
            <a:xfrm>
              <a:off x="9206559" y="4436677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1BCA351-AAE7-411F-A5CB-4C41156B857E}"/>
                </a:ext>
              </a:extLst>
            </p:cNvPr>
            <p:cNvSpPr/>
            <p:nvPr/>
          </p:nvSpPr>
          <p:spPr>
            <a:xfrm>
              <a:off x="6085926" y="4341438"/>
              <a:ext cx="5961638" cy="673192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9BE4EE8-2590-434A-AC63-B2D7B2E8C915}"/>
                </a:ext>
              </a:extLst>
            </p:cNvPr>
            <p:cNvSpPr/>
            <p:nvPr/>
          </p:nvSpPr>
          <p:spPr>
            <a:xfrm>
              <a:off x="10685726" y="4428285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 </a:t>
              </a:r>
            </a:p>
            <a:p>
              <a:pPr algn="ctr"/>
              <a:r>
                <a:rPr lang="en-US" altLang="zh-CN" dirty="0"/>
                <a:t>Manager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09DB223-AFB6-477C-B539-A733F4157003}"/>
                </a:ext>
              </a:extLst>
            </p:cNvPr>
            <p:cNvSpPr/>
            <p:nvPr/>
          </p:nvSpPr>
          <p:spPr>
            <a:xfrm>
              <a:off x="6258169" y="4432378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Classifier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34A92D-E28A-4891-B524-C0FBF59E38AF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flipH="1" flipV="1">
            <a:off x="6106992" y="2834462"/>
            <a:ext cx="1862" cy="93527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8184B5B-7094-4C1C-9566-05DE8EB1C631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V="1">
            <a:off x="6108854" y="2831301"/>
            <a:ext cx="4406651" cy="93843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3334957" y="4171964"/>
            <a:ext cx="2773897" cy="3927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H="1" flipV="1">
            <a:off x="6108854" y="4171964"/>
            <a:ext cx="2912517" cy="33909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3B58EF8-E2F2-4783-AC78-7D496CD6E96C}"/>
              </a:ext>
            </a:extLst>
          </p:cNvPr>
          <p:cNvSpPr txBox="1"/>
          <p:nvPr/>
        </p:nvSpPr>
        <p:spPr>
          <a:xfrm>
            <a:off x="764120" y="582251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Ryu Apps</a:t>
            </a:r>
            <a:endParaRPr lang="zh-CN" altLang="en-US" b="1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ABB2B80-8F99-4539-A1AA-F5F3B94943CD}"/>
              </a:ext>
            </a:extLst>
          </p:cNvPr>
          <p:cNvGrpSpPr/>
          <p:nvPr/>
        </p:nvGrpSpPr>
        <p:grpSpPr>
          <a:xfrm>
            <a:off x="231791" y="4466849"/>
            <a:ext cx="4813978" cy="1244605"/>
            <a:chOff x="202518" y="4465851"/>
            <a:chExt cx="4813978" cy="1244605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399E2120-1C3A-4D17-B494-4FF358DD3DAD}"/>
                </a:ext>
              </a:extLst>
            </p:cNvPr>
            <p:cNvSpPr/>
            <p:nvPr/>
          </p:nvSpPr>
          <p:spPr>
            <a:xfrm>
              <a:off x="2977595" y="5142530"/>
              <a:ext cx="71058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F7F6D31-38A0-4C71-AD71-DB98CB298FF3}"/>
                </a:ext>
              </a:extLst>
            </p:cNvPr>
            <p:cNvSpPr/>
            <p:nvPr/>
          </p:nvSpPr>
          <p:spPr>
            <a:xfrm>
              <a:off x="1775077" y="5131669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2EEBB01-E170-4F04-8DAF-97F3412A23ED}"/>
                </a:ext>
              </a:extLst>
            </p:cNvPr>
            <p:cNvSpPr/>
            <p:nvPr/>
          </p:nvSpPr>
          <p:spPr>
            <a:xfrm>
              <a:off x="297948" y="5131669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27374F4-1275-4437-938A-3D8E5A095E5B}"/>
                </a:ext>
              </a:extLst>
            </p:cNvPr>
            <p:cNvSpPr/>
            <p:nvPr/>
          </p:nvSpPr>
          <p:spPr>
            <a:xfrm>
              <a:off x="1520808" y="456640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UFRR</a:t>
              </a:r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60FD45B-EB98-45CA-AF9A-BEA51DB92094}"/>
                </a:ext>
              </a:extLst>
            </p:cNvPr>
            <p:cNvSpPr/>
            <p:nvPr/>
          </p:nvSpPr>
          <p:spPr>
            <a:xfrm>
              <a:off x="202518" y="4465851"/>
              <a:ext cx="4813978" cy="1244605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D8C76F4-0234-45FC-BF1C-91D4DBBC68A8}"/>
                </a:ext>
              </a:extLst>
            </p:cNvPr>
            <p:cNvSpPr/>
            <p:nvPr/>
          </p:nvSpPr>
          <p:spPr>
            <a:xfrm>
              <a:off x="297948" y="4563743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D37CC3F-175E-4B74-995E-B0A051C6E000}"/>
                </a:ext>
              </a:extLst>
            </p:cNvPr>
            <p:cNvSpPr/>
            <p:nvPr/>
          </p:nvSpPr>
          <p:spPr>
            <a:xfrm>
              <a:off x="2656672" y="4563743"/>
              <a:ext cx="129802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RYU </a:t>
              </a:r>
              <a:r>
                <a:rPr lang="en-US" altLang="zh-CN" dirty="0" err="1"/>
                <a:t>CmdAgent</a:t>
              </a:r>
              <a:endParaRPr lang="zh-CN" altLang="en-US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ACAC9B9-0784-4239-98FE-773E53E5A5AF}"/>
                </a:ext>
              </a:extLst>
            </p:cNvPr>
            <p:cNvSpPr/>
            <p:nvPr/>
          </p:nvSpPr>
          <p:spPr>
            <a:xfrm>
              <a:off x="3831064" y="514253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SFC-</a:t>
              </a:r>
              <a:r>
                <a:rPr lang="en-US" altLang="zh-CN" dirty="0" err="1"/>
                <a:t>NotVia</a:t>
              </a:r>
              <a:endParaRPr lang="zh-CN" altLang="en-US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AC1E66D-01C3-42E4-8B96-98D4FA8BF4D4}"/>
                </a:ext>
              </a:extLst>
            </p:cNvPr>
            <p:cNvSpPr/>
            <p:nvPr/>
          </p:nvSpPr>
          <p:spPr>
            <a:xfrm>
              <a:off x="4041394" y="4556655"/>
              <a:ext cx="814691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43E4AE6-616C-4306-8977-56283FCC591E}"/>
              </a:ext>
            </a:extLst>
          </p:cNvPr>
          <p:cNvCxnSpPr>
            <a:cxnSpLocks/>
            <a:stCxn id="81" idx="3"/>
            <a:endCxn id="72" idx="3"/>
          </p:cNvCxnSpPr>
          <p:nvPr/>
        </p:nvCxnSpPr>
        <p:spPr>
          <a:xfrm flipV="1">
            <a:off x="3816747" y="1653009"/>
            <a:ext cx="2290248" cy="80038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4614104-F4B4-4B34-AF9F-04DA4BE22382}"/>
              </a:ext>
            </a:extLst>
          </p:cNvPr>
          <p:cNvCxnSpPr>
            <a:cxnSpLocks/>
            <a:stCxn id="72" idx="3"/>
            <a:endCxn id="150" idx="0"/>
          </p:cNvCxnSpPr>
          <p:nvPr/>
        </p:nvCxnSpPr>
        <p:spPr>
          <a:xfrm>
            <a:off x="6106995" y="1653009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79197A3-D9BA-4158-A6AF-11127D6FEE0C}"/>
              </a:ext>
            </a:extLst>
          </p:cNvPr>
          <p:cNvCxnSpPr>
            <a:cxnSpLocks/>
            <a:stCxn id="3" idx="3"/>
            <a:endCxn id="150" idx="1"/>
          </p:cNvCxnSpPr>
          <p:nvPr/>
        </p:nvCxnSpPr>
        <p:spPr>
          <a:xfrm>
            <a:off x="6923785" y="2417594"/>
            <a:ext cx="690648" cy="12964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04DDE99-6961-469A-8697-8AB6359B14CF}"/>
              </a:ext>
            </a:extLst>
          </p:cNvPr>
          <p:cNvCxnSpPr>
            <a:cxnSpLocks/>
            <a:stCxn id="3" idx="1"/>
            <a:endCxn id="81" idx="3"/>
          </p:cNvCxnSpPr>
          <p:nvPr/>
        </p:nvCxnSpPr>
        <p:spPr>
          <a:xfrm flipH="1">
            <a:off x="3816747" y="2417594"/>
            <a:ext cx="1473452" cy="3579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75AC45D-C8E1-4287-A004-2A0D96481626}"/>
              </a:ext>
            </a:extLst>
          </p:cNvPr>
          <p:cNvCxnSpPr>
            <a:cxnSpLocks/>
            <a:stCxn id="72" idx="3"/>
            <a:endCxn id="84" idx="0"/>
          </p:cNvCxnSpPr>
          <p:nvPr/>
        </p:nvCxnSpPr>
        <p:spPr>
          <a:xfrm>
            <a:off x="6106995" y="1653009"/>
            <a:ext cx="4408510" cy="36928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E2BB936-176B-40CB-85C9-22BCEBAF24A7}"/>
              </a:ext>
            </a:extLst>
          </p:cNvPr>
          <p:cNvCxnSpPr>
            <a:cxnSpLocks/>
            <a:stCxn id="150" idx="3"/>
            <a:endCxn id="84" idx="1"/>
          </p:cNvCxnSpPr>
          <p:nvPr/>
        </p:nvCxnSpPr>
        <p:spPr>
          <a:xfrm flipV="1">
            <a:off x="8854976" y="2426798"/>
            <a:ext cx="857649" cy="3760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弧形 76">
            <a:extLst>
              <a:ext uri="{FF2B5EF4-FFF2-40B4-BE49-F238E27FC236}">
                <a16:creationId xmlns:a16="http://schemas.microsoft.com/office/drawing/2014/main" id="{4550B361-6455-4CC5-BB3B-1572C3B0B864}"/>
              </a:ext>
            </a:extLst>
          </p:cNvPr>
          <p:cNvSpPr/>
          <p:nvPr/>
        </p:nvSpPr>
        <p:spPr>
          <a:xfrm>
            <a:off x="6106994" y="1680578"/>
            <a:ext cx="4408510" cy="672832"/>
          </a:xfrm>
          <a:prstGeom prst="arc">
            <a:avLst>
              <a:gd name="adj1" fmla="val 10871121"/>
              <a:gd name="adj2" fmla="val 0"/>
            </a:avLst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8846252-E3D6-4899-8795-E900F86660C1}"/>
              </a:ext>
            </a:extLst>
          </p:cNvPr>
          <p:cNvSpPr txBox="1"/>
          <p:nvPr/>
        </p:nvSpPr>
        <p:spPr>
          <a:xfrm>
            <a:off x="3822461" y="2012862"/>
            <a:ext cx="154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DEL_SFC_REQUEST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52D50EE-9683-45C4-A848-E9DBCC130FA8}"/>
              </a:ext>
            </a:extLst>
          </p:cNvPr>
          <p:cNvSpPr txBox="1"/>
          <p:nvPr/>
        </p:nvSpPr>
        <p:spPr>
          <a:xfrm>
            <a:off x="6561440" y="19706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DEL_SFCI_REQUEST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55B2A1F-53A9-406A-A2B9-2C9E4F130B11}"/>
              </a:ext>
            </a:extLst>
          </p:cNvPr>
          <p:cNvSpPr txBox="1"/>
          <p:nvPr/>
        </p:nvSpPr>
        <p:spPr>
          <a:xfrm>
            <a:off x="9134120" y="2035463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REQUEST_TYPE_GET_DCN_INFO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B82CF19-D7B1-412C-857F-8EB96CE65A94}"/>
              </a:ext>
            </a:extLst>
          </p:cNvPr>
          <p:cNvSpPr txBox="1"/>
          <p:nvPr/>
        </p:nvSpPr>
        <p:spPr>
          <a:xfrm>
            <a:off x="4961871" y="2881902"/>
            <a:ext cx="1628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0ABD60E-AF23-49BF-9B2E-F0D1C000CA25}"/>
              </a:ext>
            </a:extLst>
          </p:cNvPr>
          <p:cNvSpPr txBox="1"/>
          <p:nvPr/>
        </p:nvSpPr>
        <p:spPr>
          <a:xfrm>
            <a:off x="6902858" y="3013634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CMD_TYPE_GET_SERVER_SET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CMD_TYPE_GET_TOPOLOGY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CMD_TYPE_GET_SFCI_STATE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377461-A9B2-4E33-A36E-163EFF322567}"/>
              </a:ext>
            </a:extLst>
          </p:cNvPr>
          <p:cNvSpPr txBox="1"/>
          <p:nvPr/>
        </p:nvSpPr>
        <p:spPr>
          <a:xfrm>
            <a:off x="2522112" y="1801860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GET_SFC_REQUEST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C43599F-4358-450E-91D1-2BB7974299DE}"/>
              </a:ext>
            </a:extLst>
          </p:cNvPr>
          <p:cNvGrpSpPr/>
          <p:nvPr/>
        </p:nvGrpSpPr>
        <p:grpSpPr>
          <a:xfrm>
            <a:off x="1112302" y="1842856"/>
            <a:ext cx="3068255" cy="1405020"/>
            <a:chOff x="1112302" y="1842856"/>
            <a:chExt cx="3068255" cy="1405020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2021B616-BA54-4FF9-BB88-AF472BE1FCA8}"/>
                </a:ext>
              </a:extLst>
            </p:cNvPr>
            <p:cNvSpPr/>
            <p:nvPr/>
          </p:nvSpPr>
          <p:spPr>
            <a:xfrm>
              <a:off x="1400249" y="2042971"/>
              <a:ext cx="1033686" cy="83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Web</a:t>
              </a:r>
            </a:p>
            <a:p>
              <a:pPr algn="ctr"/>
              <a:r>
                <a:rPr lang="en-US" altLang="zh-CN" sz="1400" dirty="0"/>
                <a:t>Front</a:t>
              </a:r>
            </a:p>
            <a:p>
              <a:pPr algn="ctr"/>
              <a:r>
                <a:rPr lang="en-US" altLang="zh-CN" sz="1400" dirty="0"/>
                <a:t>End</a:t>
              </a:r>
              <a:endParaRPr lang="zh-CN" altLang="en-US" sz="1400" dirty="0"/>
            </a:p>
          </p:txBody>
        </p: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5FD3C077-CF02-44A9-AE47-D1A0ED745980}"/>
                </a:ext>
              </a:extLst>
            </p:cNvPr>
            <p:cNvCxnSpPr>
              <a:cxnSpLocks/>
              <a:stCxn id="151" idx="3"/>
              <a:endCxn id="81" idx="1"/>
            </p:cNvCxnSpPr>
            <p:nvPr/>
          </p:nvCxnSpPr>
          <p:spPr>
            <a:xfrm flipV="1">
              <a:off x="2433935" y="2453390"/>
              <a:ext cx="234994" cy="7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539E132C-DF75-48C2-8D92-5AABC9F9C3E3}"/>
                </a:ext>
              </a:extLst>
            </p:cNvPr>
            <p:cNvSpPr/>
            <p:nvPr/>
          </p:nvSpPr>
          <p:spPr>
            <a:xfrm>
              <a:off x="2668929" y="2035790"/>
              <a:ext cx="1147818" cy="83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Request</a:t>
              </a:r>
            </a:p>
            <a:p>
              <a:pPr algn="ctr"/>
              <a:r>
                <a:rPr lang="en-US" altLang="zh-CN" dirty="0"/>
                <a:t>Pre-processor</a:t>
              </a:r>
              <a:endParaRPr lang="zh-CN" altLang="en-US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F2F1A7D-955C-4644-B104-A6CA6A3F084B}"/>
                </a:ext>
              </a:extLst>
            </p:cNvPr>
            <p:cNvSpPr/>
            <p:nvPr/>
          </p:nvSpPr>
          <p:spPr>
            <a:xfrm>
              <a:off x="1112302" y="1842856"/>
              <a:ext cx="3068255" cy="1405020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dk1"/>
                </a:solidFill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6FD007BD-8CD2-4F80-B025-8CB63B6959DF}"/>
                </a:ext>
              </a:extLst>
            </p:cNvPr>
            <p:cNvSpPr txBox="1"/>
            <p:nvPr/>
          </p:nvSpPr>
          <p:spPr>
            <a:xfrm>
              <a:off x="2056664" y="2822755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effectLst/>
                  <a:latin typeface="Consolas" panose="020B0609020204030204" pitchFamily="49" charset="0"/>
                </a:rPr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64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B3B71-C0EB-42C4-80E2-8B6EF474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Request State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FA1D28B-8EAC-4377-B1A9-62683C132555}"/>
              </a:ext>
            </a:extLst>
          </p:cNvPr>
          <p:cNvSpPr/>
          <p:nvPr/>
        </p:nvSpPr>
        <p:spPr>
          <a:xfrm>
            <a:off x="2024109" y="3053919"/>
            <a:ext cx="1049784" cy="10497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Initial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8E610B5-550C-42BD-81DF-B96D1B72736C}"/>
              </a:ext>
            </a:extLst>
          </p:cNvPr>
          <p:cNvSpPr/>
          <p:nvPr/>
        </p:nvSpPr>
        <p:spPr>
          <a:xfrm>
            <a:off x="5149047" y="3053919"/>
            <a:ext cx="1049784" cy="10497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 Processing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2089E05-1382-4D70-B802-43E9E6D4F59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073893" y="3578811"/>
            <a:ext cx="2075154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AE4CF58B-16C5-4EEC-8103-18711618BE98}"/>
              </a:ext>
            </a:extLst>
          </p:cNvPr>
          <p:cNvSpPr/>
          <p:nvPr/>
        </p:nvSpPr>
        <p:spPr>
          <a:xfrm>
            <a:off x="8060923" y="3053919"/>
            <a:ext cx="1049784" cy="10497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Successful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9A39C97-014D-4453-A961-74515B100125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6198831" y="3578811"/>
            <a:ext cx="186209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7D86451F-13EF-45F1-9155-19ED1C230637}"/>
              </a:ext>
            </a:extLst>
          </p:cNvPr>
          <p:cNvSpPr/>
          <p:nvPr/>
        </p:nvSpPr>
        <p:spPr>
          <a:xfrm>
            <a:off x="8060923" y="4785573"/>
            <a:ext cx="1049784" cy="10497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Failed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1C476BA-9912-46B4-AF32-D79C87501A73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6198831" y="3578811"/>
            <a:ext cx="1862092" cy="173165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弧形 25">
            <a:extLst>
              <a:ext uri="{FF2B5EF4-FFF2-40B4-BE49-F238E27FC236}">
                <a16:creationId xmlns:a16="http://schemas.microsoft.com/office/drawing/2014/main" id="{280767E4-7460-40A5-9455-86BDEA88404C}"/>
              </a:ext>
            </a:extLst>
          </p:cNvPr>
          <p:cNvSpPr/>
          <p:nvPr/>
        </p:nvSpPr>
        <p:spPr>
          <a:xfrm flipH="1">
            <a:off x="5673939" y="2446121"/>
            <a:ext cx="2955156" cy="1202561"/>
          </a:xfrm>
          <a:prstGeom prst="arc">
            <a:avLst>
              <a:gd name="adj1" fmla="val 10729381"/>
              <a:gd name="adj2" fmla="val 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CE2E51-C651-4B9D-BADD-E3119228FA5D}"/>
              </a:ext>
            </a:extLst>
          </p:cNvPr>
          <p:cNvSpPr txBox="1"/>
          <p:nvPr/>
        </p:nvSpPr>
        <p:spPr>
          <a:xfrm>
            <a:off x="6255039" y="1764829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发生故障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突发流量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5DEDF3-F543-48CC-B7EA-10E1872467D0}"/>
              </a:ext>
            </a:extLst>
          </p:cNvPr>
          <p:cNvSpPr txBox="1"/>
          <p:nvPr/>
        </p:nvSpPr>
        <p:spPr>
          <a:xfrm>
            <a:off x="3073893" y="3203930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Orchestration</a:t>
            </a:r>
            <a:r>
              <a:rPr lang="zh-CN" altLang="en-US" b="1" dirty="0"/>
              <a:t>处理</a:t>
            </a:r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AEA2BB9A-B0BD-43E9-9929-C80A6B56CB9D}"/>
              </a:ext>
            </a:extLst>
          </p:cNvPr>
          <p:cNvSpPr/>
          <p:nvPr/>
        </p:nvSpPr>
        <p:spPr>
          <a:xfrm>
            <a:off x="5585162" y="2682811"/>
            <a:ext cx="4084030" cy="2785911"/>
          </a:xfrm>
          <a:prstGeom prst="arc">
            <a:avLst>
              <a:gd name="adj1" fmla="val 4391446"/>
              <a:gd name="adj2" fmla="val 10743242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A47D5F-1A97-4921-8EF9-FDB4FA3E65CB}"/>
              </a:ext>
            </a:extLst>
          </p:cNvPr>
          <p:cNvSpPr txBox="1"/>
          <p:nvPr/>
        </p:nvSpPr>
        <p:spPr>
          <a:xfrm>
            <a:off x="4440279" y="5328874"/>
            <a:ext cx="3629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Adaptive</a:t>
            </a:r>
            <a:r>
              <a:rPr lang="zh-CN" altLang="en-US" b="1" dirty="0"/>
              <a:t>自动处理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人工处理（重新提交</a:t>
            </a:r>
            <a:r>
              <a:rPr lang="en-US" altLang="zh-CN" b="1" dirty="0"/>
              <a:t>Request</a:t>
            </a:r>
            <a:r>
              <a:rPr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656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CCB1D-C536-47CE-9192-CB81A81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startup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9F63B-4B6A-427A-A864-CB062D2A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99" y="1834502"/>
            <a:ext cx="10515600" cy="4351338"/>
          </a:xfrm>
        </p:spPr>
        <p:txBody>
          <a:bodyPr/>
          <a:lstStyle/>
          <a:p>
            <a:r>
              <a:rPr lang="en-US" altLang="zh-CN" dirty="0"/>
              <a:t>Start all switches and SAM server</a:t>
            </a:r>
          </a:p>
          <a:p>
            <a:pPr lvl="1"/>
            <a:r>
              <a:rPr lang="en-US" altLang="zh-CN" dirty="0"/>
              <a:t>Start </a:t>
            </a:r>
            <a:r>
              <a:rPr lang="en-US" altLang="zh-CN" dirty="0" err="1"/>
              <a:t>ryu</a:t>
            </a:r>
            <a:r>
              <a:rPr lang="en-US" altLang="zh-CN" dirty="0"/>
              <a:t> in outbound control mode and server controller.</a:t>
            </a:r>
          </a:p>
          <a:p>
            <a:pPr lvl="1"/>
            <a:r>
              <a:rPr lang="en-US" altLang="zh-CN" dirty="0"/>
              <a:t>RYU collects topology info (switches, links).</a:t>
            </a:r>
          </a:p>
          <a:p>
            <a:pPr lvl="1"/>
            <a:r>
              <a:rPr lang="en-US" altLang="zh-CN" dirty="0" err="1"/>
              <a:t>serverManager</a:t>
            </a:r>
            <a:r>
              <a:rPr lang="en-US" altLang="zh-CN" dirty="0"/>
              <a:t> collects servers’ info.</a:t>
            </a:r>
          </a:p>
          <a:p>
            <a:pPr lvl="1"/>
            <a:r>
              <a:rPr lang="en-US" altLang="zh-CN" dirty="0"/>
              <a:t>Measurement Module request topology from RYU and </a:t>
            </a:r>
            <a:r>
              <a:rPr lang="en-US" altLang="zh-CN" dirty="0" err="1"/>
              <a:t>serverManager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Start other servers, each server is assigned an </a:t>
            </a:r>
            <a:r>
              <a:rPr lang="en-US" altLang="zh-CN" dirty="0" err="1"/>
              <a:t>ip</a:t>
            </a:r>
            <a:r>
              <a:rPr lang="en-US" altLang="zh-CN" dirty="0"/>
              <a:t> address manually or by DHCP.</a:t>
            </a:r>
          </a:p>
          <a:p>
            <a:r>
              <a:rPr lang="en-US" altLang="zh-CN" dirty="0"/>
              <a:t>For server (with </a:t>
            </a:r>
            <a:r>
              <a:rPr lang="en-US" altLang="zh-CN" dirty="0" err="1"/>
              <a:t>bess</a:t>
            </a:r>
            <a:r>
              <a:rPr lang="en-US" altLang="zh-CN" dirty="0"/>
              <a:t>), start </a:t>
            </a:r>
            <a:r>
              <a:rPr lang="en-US" altLang="zh-CN" dirty="0" err="1"/>
              <a:t>serverAgent</a:t>
            </a:r>
            <a:r>
              <a:rPr lang="en-US" altLang="zh-CN" dirty="0"/>
              <a:t>. (it will start </a:t>
            </a:r>
            <a:r>
              <a:rPr lang="en-US" altLang="zh-CN" dirty="0" err="1"/>
              <a:t>bess</a:t>
            </a:r>
            <a:r>
              <a:rPr lang="en-US" altLang="zh-CN" dirty="0"/>
              <a:t> and report control </a:t>
            </a:r>
            <a:r>
              <a:rPr lang="en-US" altLang="zh-CN" dirty="0" err="1"/>
              <a:t>nic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/mac and </a:t>
            </a:r>
            <a:r>
              <a:rPr lang="en-US" altLang="zh-CN" dirty="0" err="1"/>
              <a:t>datapath</a:t>
            </a:r>
            <a:r>
              <a:rPr lang="en-US" altLang="zh-CN" dirty="0"/>
              <a:t> </a:t>
            </a:r>
            <a:r>
              <a:rPr lang="en-US" altLang="zh-CN" dirty="0" err="1"/>
              <a:t>nic</a:t>
            </a:r>
            <a:r>
              <a:rPr lang="en-US" altLang="zh-CN" dirty="0"/>
              <a:t> mac)</a:t>
            </a:r>
          </a:p>
        </p:txBody>
      </p:sp>
    </p:spTree>
    <p:extLst>
      <p:ext uri="{BB962C8B-B14F-4D97-AF65-F5344CB8AC3E}">
        <p14:creationId xmlns:p14="http://schemas.microsoft.com/office/powerpoint/2010/main" val="350319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BA84E-374A-4715-ABFC-8092B546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Switch-Centric Topology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24160C-DE5B-4A0B-A6AD-3157A4E344A1}"/>
              </a:ext>
            </a:extLst>
          </p:cNvPr>
          <p:cNvSpPr/>
          <p:nvPr/>
        </p:nvSpPr>
        <p:spPr>
          <a:xfrm>
            <a:off x="3491043" y="46432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62B2377-5FE7-408F-8550-0286E4FF2C5F}"/>
              </a:ext>
            </a:extLst>
          </p:cNvPr>
          <p:cNvSpPr/>
          <p:nvPr/>
        </p:nvSpPr>
        <p:spPr>
          <a:xfrm>
            <a:off x="5123086" y="5781617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5966527-8762-4815-88AA-67854EEDEFDB}"/>
              </a:ext>
            </a:extLst>
          </p:cNvPr>
          <p:cNvSpPr/>
          <p:nvPr/>
        </p:nvSpPr>
        <p:spPr>
          <a:xfrm>
            <a:off x="5132940" y="46432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8822EC6-9585-4878-8F07-21DD18FEAE09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5540242" y="5461847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3405B9-68E9-40E7-884E-319BB78DBABF}"/>
              </a:ext>
            </a:extLst>
          </p:cNvPr>
          <p:cNvCxnSpPr>
            <a:cxnSpLocks/>
            <a:stCxn id="42" idx="0"/>
            <a:endCxn id="8" idx="4"/>
          </p:cNvCxnSpPr>
          <p:nvPr/>
        </p:nvCxnSpPr>
        <p:spPr>
          <a:xfrm flipV="1">
            <a:off x="3908199" y="5461847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FEB6E5-5D0A-4378-8944-8FDAC11AD907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 flipV="1">
            <a:off x="4325355" y="5052555"/>
            <a:ext cx="797731" cy="113835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6D6623C-D3D5-4B71-B1F7-813C5B181048}"/>
              </a:ext>
            </a:extLst>
          </p:cNvPr>
          <p:cNvSpPr/>
          <p:nvPr/>
        </p:nvSpPr>
        <p:spPr>
          <a:xfrm>
            <a:off x="3491043" y="579329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921F3E-8F67-400F-B28D-918B6FC32D09}"/>
              </a:ext>
            </a:extLst>
          </p:cNvPr>
          <p:cNvCxnSpPr>
            <a:cxnSpLocks/>
            <a:stCxn id="10" idx="2"/>
            <a:endCxn id="42" idx="6"/>
          </p:cNvCxnSpPr>
          <p:nvPr/>
        </p:nvCxnSpPr>
        <p:spPr>
          <a:xfrm flipH="1">
            <a:off x="4325355" y="5052555"/>
            <a:ext cx="807585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5849583-F7ED-4349-B86E-72BE53637397}"/>
              </a:ext>
            </a:extLst>
          </p:cNvPr>
          <p:cNvSpPr/>
          <p:nvPr/>
        </p:nvSpPr>
        <p:spPr>
          <a:xfrm>
            <a:off x="3016354" y="184040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3040EE-69AB-4FAC-99F1-6A79CDFEF56B}"/>
              </a:ext>
            </a:extLst>
          </p:cNvPr>
          <p:cNvSpPr/>
          <p:nvPr/>
        </p:nvSpPr>
        <p:spPr>
          <a:xfrm>
            <a:off x="4990899" y="18599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77F45B3-4E19-4D56-B4F5-6BDAE9D65631}"/>
              </a:ext>
            </a:extLst>
          </p:cNvPr>
          <p:cNvSpPr/>
          <p:nvPr/>
        </p:nvSpPr>
        <p:spPr>
          <a:xfrm>
            <a:off x="703611" y="463158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4977E2A-8A1C-495A-A324-EE70B11C8B4E}"/>
              </a:ext>
            </a:extLst>
          </p:cNvPr>
          <p:cNvSpPr/>
          <p:nvPr/>
        </p:nvSpPr>
        <p:spPr>
          <a:xfrm>
            <a:off x="2325800" y="5781617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2C6D59D9-50D3-4B9E-9CE0-FDE974615B93}"/>
              </a:ext>
            </a:extLst>
          </p:cNvPr>
          <p:cNvSpPr/>
          <p:nvPr/>
        </p:nvSpPr>
        <p:spPr>
          <a:xfrm>
            <a:off x="2335654" y="46432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1AAEB29-32CC-4C77-9F33-55CCD07AC0C9}"/>
              </a:ext>
            </a:extLst>
          </p:cNvPr>
          <p:cNvCxnSpPr>
            <a:cxnSpLocks/>
            <a:stCxn id="117" idx="0"/>
            <a:endCxn id="118" idx="4"/>
          </p:cNvCxnSpPr>
          <p:nvPr/>
        </p:nvCxnSpPr>
        <p:spPr>
          <a:xfrm flipV="1">
            <a:off x="2742956" y="5461847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B8BF4F0A-D6DA-4796-93FE-FC9B4B92623B}"/>
              </a:ext>
            </a:extLst>
          </p:cNvPr>
          <p:cNvCxnSpPr>
            <a:cxnSpLocks/>
            <a:stCxn id="123" idx="0"/>
            <a:endCxn id="116" idx="4"/>
          </p:cNvCxnSpPr>
          <p:nvPr/>
        </p:nvCxnSpPr>
        <p:spPr>
          <a:xfrm flipV="1">
            <a:off x="1120767" y="5450165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A853F07-6576-4A71-951B-6A00BB754615}"/>
              </a:ext>
            </a:extLst>
          </p:cNvPr>
          <p:cNvCxnSpPr>
            <a:cxnSpLocks/>
            <a:stCxn id="117" idx="2"/>
            <a:endCxn id="116" idx="6"/>
          </p:cNvCxnSpPr>
          <p:nvPr/>
        </p:nvCxnSpPr>
        <p:spPr>
          <a:xfrm flipH="1" flipV="1">
            <a:off x="1537923" y="5040873"/>
            <a:ext cx="787877" cy="11500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" name="椭圆 122">
            <a:extLst>
              <a:ext uri="{FF2B5EF4-FFF2-40B4-BE49-F238E27FC236}">
                <a16:creationId xmlns:a16="http://schemas.microsoft.com/office/drawing/2014/main" id="{9277894C-66DA-449B-87B0-FFF2950E101D}"/>
              </a:ext>
            </a:extLst>
          </p:cNvPr>
          <p:cNvSpPr/>
          <p:nvPr/>
        </p:nvSpPr>
        <p:spPr>
          <a:xfrm>
            <a:off x="703611" y="578161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F05E685A-8050-4A84-8D76-7922FAEB91C1}"/>
              </a:ext>
            </a:extLst>
          </p:cNvPr>
          <p:cNvCxnSpPr>
            <a:cxnSpLocks/>
            <a:stCxn id="118" idx="2"/>
            <a:endCxn id="123" idx="6"/>
          </p:cNvCxnSpPr>
          <p:nvPr/>
        </p:nvCxnSpPr>
        <p:spPr>
          <a:xfrm flipH="1">
            <a:off x="1537923" y="5052555"/>
            <a:ext cx="797731" cy="11383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A97BF71B-FAC3-4E5E-A0B2-2237E5688361}"/>
              </a:ext>
            </a:extLst>
          </p:cNvPr>
          <p:cNvCxnSpPr>
            <a:cxnSpLocks/>
            <a:stCxn id="116" idx="0"/>
            <a:endCxn id="97" idx="4"/>
          </p:cNvCxnSpPr>
          <p:nvPr/>
        </p:nvCxnSpPr>
        <p:spPr>
          <a:xfrm flipV="1">
            <a:off x="1120767" y="2658985"/>
            <a:ext cx="2312743" cy="197259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389B1A48-0D4F-44A2-A192-50BAA14A5FC6}"/>
              </a:ext>
            </a:extLst>
          </p:cNvPr>
          <p:cNvCxnSpPr>
            <a:cxnSpLocks/>
            <a:stCxn id="116" idx="0"/>
            <a:endCxn id="103" idx="4"/>
          </p:cNvCxnSpPr>
          <p:nvPr/>
        </p:nvCxnSpPr>
        <p:spPr>
          <a:xfrm flipV="1">
            <a:off x="1120767" y="2678491"/>
            <a:ext cx="4287288" cy="195308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7AD68954-6431-41B3-9C43-3ACBADC3C80C}"/>
              </a:ext>
            </a:extLst>
          </p:cNvPr>
          <p:cNvCxnSpPr>
            <a:cxnSpLocks/>
            <a:stCxn id="141" idx="0"/>
            <a:endCxn id="97" idx="4"/>
          </p:cNvCxnSpPr>
          <p:nvPr/>
        </p:nvCxnSpPr>
        <p:spPr>
          <a:xfrm flipH="1" flipV="1">
            <a:off x="3433510" y="2658985"/>
            <a:ext cx="3457280" cy="197259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71E2C56-A8F2-4B14-8942-FB4A6036F1C5}"/>
              </a:ext>
            </a:extLst>
          </p:cNvPr>
          <p:cNvCxnSpPr>
            <a:cxnSpLocks/>
            <a:stCxn id="128" idx="0"/>
            <a:endCxn id="103" idx="4"/>
          </p:cNvCxnSpPr>
          <p:nvPr/>
        </p:nvCxnSpPr>
        <p:spPr>
          <a:xfrm flipH="1" flipV="1">
            <a:off x="5408055" y="2678491"/>
            <a:ext cx="4270167" cy="196477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64CE883E-6481-4493-B2BB-77B1A7CD62D7}"/>
              </a:ext>
            </a:extLst>
          </p:cNvPr>
          <p:cNvCxnSpPr>
            <a:cxnSpLocks/>
            <a:stCxn id="8" idx="0"/>
            <a:endCxn id="97" idx="4"/>
          </p:cNvCxnSpPr>
          <p:nvPr/>
        </p:nvCxnSpPr>
        <p:spPr>
          <a:xfrm flipH="1" flipV="1">
            <a:off x="3433510" y="2658985"/>
            <a:ext cx="474689" cy="19842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93B009D-26CF-469C-9D23-2FCC91F0F8B6}"/>
              </a:ext>
            </a:extLst>
          </p:cNvPr>
          <p:cNvCxnSpPr>
            <a:cxnSpLocks/>
            <a:stCxn id="128" idx="0"/>
            <a:endCxn id="97" idx="4"/>
          </p:cNvCxnSpPr>
          <p:nvPr/>
        </p:nvCxnSpPr>
        <p:spPr>
          <a:xfrm flipH="1" flipV="1">
            <a:off x="3433510" y="2658985"/>
            <a:ext cx="6244712" cy="19842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047112B4-0F8D-4548-B7B9-033051C582E9}"/>
              </a:ext>
            </a:extLst>
          </p:cNvPr>
          <p:cNvCxnSpPr>
            <a:cxnSpLocks/>
            <a:stCxn id="8" idx="0"/>
            <a:endCxn id="103" idx="4"/>
          </p:cNvCxnSpPr>
          <p:nvPr/>
        </p:nvCxnSpPr>
        <p:spPr>
          <a:xfrm flipV="1">
            <a:off x="3908199" y="2678491"/>
            <a:ext cx="1499856" cy="196477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36D5FA00-4977-4D9C-A98F-18FDABBD07E0}"/>
              </a:ext>
            </a:extLst>
          </p:cNvPr>
          <p:cNvSpPr/>
          <p:nvPr/>
        </p:nvSpPr>
        <p:spPr>
          <a:xfrm>
            <a:off x="9261066" y="46432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7D182212-0DAC-4492-9BD3-F70EC2E7E882}"/>
              </a:ext>
            </a:extLst>
          </p:cNvPr>
          <p:cNvSpPr/>
          <p:nvPr/>
        </p:nvSpPr>
        <p:spPr>
          <a:xfrm>
            <a:off x="10893109" y="5781617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11346592-AB63-4660-B155-414506BEF5FE}"/>
              </a:ext>
            </a:extLst>
          </p:cNvPr>
          <p:cNvSpPr/>
          <p:nvPr/>
        </p:nvSpPr>
        <p:spPr>
          <a:xfrm>
            <a:off x="10902963" y="46432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5FD47E00-9DC1-47B0-A8A3-7F59D8B0B4C8}"/>
              </a:ext>
            </a:extLst>
          </p:cNvPr>
          <p:cNvCxnSpPr>
            <a:cxnSpLocks/>
            <a:stCxn id="129" idx="0"/>
            <a:endCxn id="131" idx="4"/>
          </p:cNvCxnSpPr>
          <p:nvPr/>
        </p:nvCxnSpPr>
        <p:spPr>
          <a:xfrm flipV="1">
            <a:off x="11310265" y="5461847"/>
            <a:ext cx="9854" cy="3197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9307AFCE-1193-4321-B5C1-2EBBB02288D6}"/>
              </a:ext>
            </a:extLst>
          </p:cNvPr>
          <p:cNvCxnSpPr>
            <a:cxnSpLocks/>
            <a:stCxn id="137" idx="0"/>
            <a:endCxn id="128" idx="4"/>
          </p:cNvCxnSpPr>
          <p:nvPr/>
        </p:nvCxnSpPr>
        <p:spPr>
          <a:xfrm flipV="1">
            <a:off x="9678222" y="5461847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33830EF5-C2C8-4EE3-8106-DFC6A6D8291F}"/>
              </a:ext>
            </a:extLst>
          </p:cNvPr>
          <p:cNvCxnSpPr>
            <a:cxnSpLocks/>
            <a:stCxn id="129" idx="2"/>
            <a:endCxn id="128" idx="6"/>
          </p:cNvCxnSpPr>
          <p:nvPr/>
        </p:nvCxnSpPr>
        <p:spPr>
          <a:xfrm flipH="1" flipV="1">
            <a:off x="10095378" y="5052555"/>
            <a:ext cx="797731" cy="113835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0ACDB925-D56D-45B7-82E9-F1AD34597856}"/>
              </a:ext>
            </a:extLst>
          </p:cNvPr>
          <p:cNvSpPr/>
          <p:nvPr/>
        </p:nvSpPr>
        <p:spPr>
          <a:xfrm>
            <a:off x="9261066" y="579329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C0DAE509-1463-419D-A6D3-80F402BBEB60}"/>
              </a:ext>
            </a:extLst>
          </p:cNvPr>
          <p:cNvCxnSpPr>
            <a:cxnSpLocks/>
            <a:stCxn id="131" idx="2"/>
            <a:endCxn id="137" idx="6"/>
          </p:cNvCxnSpPr>
          <p:nvPr/>
        </p:nvCxnSpPr>
        <p:spPr>
          <a:xfrm flipH="1">
            <a:off x="10095378" y="5052555"/>
            <a:ext cx="807585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16754142-CE58-4BC1-8142-54D45DCD3A4B}"/>
              </a:ext>
            </a:extLst>
          </p:cNvPr>
          <p:cNvSpPr/>
          <p:nvPr/>
        </p:nvSpPr>
        <p:spPr>
          <a:xfrm>
            <a:off x="6548288" y="180408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4F6AB9F2-8B73-4C8E-BDEF-336AA2033133}"/>
              </a:ext>
            </a:extLst>
          </p:cNvPr>
          <p:cNvSpPr/>
          <p:nvPr/>
        </p:nvSpPr>
        <p:spPr>
          <a:xfrm>
            <a:off x="8522833" y="182359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F8A38991-AC66-49D7-BBF5-62AD9DE5A867}"/>
              </a:ext>
            </a:extLst>
          </p:cNvPr>
          <p:cNvSpPr/>
          <p:nvPr/>
        </p:nvSpPr>
        <p:spPr>
          <a:xfrm>
            <a:off x="6473634" y="463158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9B4A0752-3AA9-4975-953A-D3D274B52ED0}"/>
              </a:ext>
            </a:extLst>
          </p:cNvPr>
          <p:cNvSpPr/>
          <p:nvPr/>
        </p:nvSpPr>
        <p:spPr>
          <a:xfrm>
            <a:off x="8095823" y="5781617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5B7C0960-7C63-4354-A949-FE95ADD11950}"/>
              </a:ext>
            </a:extLst>
          </p:cNvPr>
          <p:cNvSpPr/>
          <p:nvPr/>
        </p:nvSpPr>
        <p:spPr>
          <a:xfrm>
            <a:off x="8105677" y="46432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24D06AE8-C8DC-440A-83C6-79A38C9B2B55}"/>
              </a:ext>
            </a:extLst>
          </p:cNvPr>
          <p:cNvCxnSpPr>
            <a:cxnSpLocks/>
            <a:stCxn id="142" idx="0"/>
            <a:endCxn id="143" idx="4"/>
          </p:cNvCxnSpPr>
          <p:nvPr/>
        </p:nvCxnSpPr>
        <p:spPr>
          <a:xfrm flipV="1">
            <a:off x="8512979" y="5461847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F7CA5CD-EEA6-43FB-A2FB-20FAF6E8F313}"/>
              </a:ext>
            </a:extLst>
          </p:cNvPr>
          <p:cNvCxnSpPr>
            <a:cxnSpLocks/>
            <a:stCxn id="147" idx="0"/>
            <a:endCxn id="141" idx="4"/>
          </p:cNvCxnSpPr>
          <p:nvPr/>
        </p:nvCxnSpPr>
        <p:spPr>
          <a:xfrm flipV="1">
            <a:off x="6890790" y="5450165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FB323C97-D3B2-4BD6-BFB1-955C4D52E6C1}"/>
              </a:ext>
            </a:extLst>
          </p:cNvPr>
          <p:cNvCxnSpPr>
            <a:cxnSpLocks/>
            <a:stCxn id="142" idx="2"/>
            <a:endCxn id="141" idx="6"/>
          </p:cNvCxnSpPr>
          <p:nvPr/>
        </p:nvCxnSpPr>
        <p:spPr>
          <a:xfrm flipH="1" flipV="1">
            <a:off x="7307946" y="5040873"/>
            <a:ext cx="787877" cy="11500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7B60E70-80A5-44D1-9943-63D712E37C5F}"/>
              </a:ext>
            </a:extLst>
          </p:cNvPr>
          <p:cNvSpPr/>
          <p:nvPr/>
        </p:nvSpPr>
        <p:spPr>
          <a:xfrm>
            <a:off x="6473634" y="578161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ADE4D9F2-0E5E-4A68-94BA-518D137D5AD7}"/>
              </a:ext>
            </a:extLst>
          </p:cNvPr>
          <p:cNvCxnSpPr>
            <a:cxnSpLocks/>
            <a:stCxn id="143" idx="2"/>
            <a:endCxn id="147" idx="6"/>
          </p:cNvCxnSpPr>
          <p:nvPr/>
        </p:nvCxnSpPr>
        <p:spPr>
          <a:xfrm flipH="1">
            <a:off x="7307946" y="5052555"/>
            <a:ext cx="797731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6287544B-00E5-4D07-A829-C87EB60D81F0}"/>
              </a:ext>
            </a:extLst>
          </p:cNvPr>
          <p:cNvCxnSpPr>
            <a:cxnSpLocks/>
            <a:stCxn id="118" idx="0"/>
            <a:endCxn id="139" idx="4"/>
          </p:cNvCxnSpPr>
          <p:nvPr/>
        </p:nvCxnSpPr>
        <p:spPr>
          <a:xfrm flipV="1">
            <a:off x="2752810" y="2622671"/>
            <a:ext cx="4212634" cy="2020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742A6DC3-D6BF-4918-89A4-374DF224A4C3}"/>
              </a:ext>
            </a:extLst>
          </p:cNvPr>
          <p:cNvCxnSpPr>
            <a:cxnSpLocks/>
            <a:stCxn id="118" idx="0"/>
            <a:endCxn id="140" idx="4"/>
          </p:cNvCxnSpPr>
          <p:nvPr/>
        </p:nvCxnSpPr>
        <p:spPr>
          <a:xfrm flipV="1">
            <a:off x="2752810" y="2642177"/>
            <a:ext cx="6187179" cy="2001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CC8DAE27-122C-498C-99DE-23A8EA177EB1}"/>
              </a:ext>
            </a:extLst>
          </p:cNvPr>
          <p:cNvCxnSpPr>
            <a:cxnSpLocks/>
            <a:stCxn id="10" idx="0"/>
            <a:endCxn id="140" idx="4"/>
          </p:cNvCxnSpPr>
          <p:nvPr/>
        </p:nvCxnSpPr>
        <p:spPr>
          <a:xfrm flipV="1">
            <a:off x="5550096" y="2642177"/>
            <a:ext cx="3389893" cy="2001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821C9D08-F345-4EED-8D95-7C808A3A5313}"/>
              </a:ext>
            </a:extLst>
          </p:cNvPr>
          <p:cNvCxnSpPr>
            <a:cxnSpLocks/>
            <a:stCxn id="143" idx="0"/>
            <a:endCxn id="139" idx="4"/>
          </p:cNvCxnSpPr>
          <p:nvPr/>
        </p:nvCxnSpPr>
        <p:spPr>
          <a:xfrm flipH="1" flipV="1">
            <a:off x="6965444" y="2622671"/>
            <a:ext cx="1557389" cy="2020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A4A4F9E7-ECA5-472D-BD80-70B68E7941A4}"/>
              </a:ext>
            </a:extLst>
          </p:cNvPr>
          <p:cNvCxnSpPr>
            <a:cxnSpLocks/>
            <a:stCxn id="131" idx="0"/>
            <a:endCxn id="139" idx="4"/>
          </p:cNvCxnSpPr>
          <p:nvPr/>
        </p:nvCxnSpPr>
        <p:spPr>
          <a:xfrm flipH="1" flipV="1">
            <a:off x="6965444" y="2622671"/>
            <a:ext cx="4354675" cy="2020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89470BAD-8813-4D83-B898-FADB875F292B}"/>
              </a:ext>
            </a:extLst>
          </p:cNvPr>
          <p:cNvCxnSpPr>
            <a:cxnSpLocks/>
            <a:stCxn id="143" idx="0"/>
            <a:endCxn id="140" idx="4"/>
          </p:cNvCxnSpPr>
          <p:nvPr/>
        </p:nvCxnSpPr>
        <p:spPr>
          <a:xfrm flipV="1">
            <a:off x="8522833" y="2642177"/>
            <a:ext cx="417156" cy="2001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B53B74D1-DFC6-4756-ADF6-6B91374B5D2A}"/>
              </a:ext>
            </a:extLst>
          </p:cNvPr>
          <p:cNvCxnSpPr>
            <a:cxnSpLocks/>
            <a:stCxn id="131" idx="0"/>
            <a:endCxn id="140" idx="4"/>
          </p:cNvCxnSpPr>
          <p:nvPr/>
        </p:nvCxnSpPr>
        <p:spPr>
          <a:xfrm flipH="1" flipV="1">
            <a:off x="8939989" y="2642177"/>
            <a:ext cx="2380130" cy="2001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E7EC7FF6-EAA0-437D-AEF3-F037330883A5}"/>
              </a:ext>
            </a:extLst>
          </p:cNvPr>
          <p:cNvCxnSpPr>
            <a:cxnSpLocks/>
            <a:stCxn id="141" idx="0"/>
            <a:endCxn id="103" idx="4"/>
          </p:cNvCxnSpPr>
          <p:nvPr/>
        </p:nvCxnSpPr>
        <p:spPr>
          <a:xfrm flipH="1" flipV="1">
            <a:off x="5408055" y="2678491"/>
            <a:ext cx="1482735" cy="195308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9FFA770E-0629-4081-ABE1-40F98BBC1869}"/>
              </a:ext>
            </a:extLst>
          </p:cNvPr>
          <p:cNvCxnSpPr>
            <a:cxnSpLocks/>
            <a:stCxn id="10" idx="0"/>
            <a:endCxn id="139" idx="4"/>
          </p:cNvCxnSpPr>
          <p:nvPr/>
        </p:nvCxnSpPr>
        <p:spPr>
          <a:xfrm flipV="1">
            <a:off x="5550096" y="2622671"/>
            <a:ext cx="1415348" cy="2020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7106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US" altLang="zh-CN" dirty="0"/>
              <a:t>SAM data plane</a:t>
            </a:r>
          </a:p>
          <a:p>
            <a:pPr lvl="1" fontAlgn="t"/>
            <a:r>
              <a:rPr lang="en-US" altLang="zh-CN" dirty="0"/>
              <a:t>SFF design</a:t>
            </a:r>
          </a:p>
          <a:p>
            <a:pPr lvl="1" fontAlgn="t"/>
            <a:r>
              <a:rPr lang="en-US" altLang="zh-CN" dirty="0"/>
              <a:t>VNF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pPr fontAlgn="t"/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control plane</a:t>
            </a:r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前端设计</a:t>
            </a:r>
            <a:endParaRPr lang="en-US" altLang="zh-CN" dirty="0"/>
          </a:p>
          <a:p>
            <a:pPr lvl="2" fontAlgn="t"/>
            <a:r>
              <a:rPr lang="en-US" altLang="zh-CN" dirty="0"/>
              <a:t>Web</a:t>
            </a:r>
            <a:r>
              <a:rPr lang="zh-CN" altLang="en-US" dirty="0"/>
              <a:t>前端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编排管理设计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编排部署</a:t>
            </a:r>
            <a:r>
              <a:rPr lang="zh-CN" altLang="en-US" dirty="0"/>
              <a:t>设计</a:t>
            </a:r>
            <a:endParaRPr lang="zh-CN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转发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故障保护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网络监控控制设计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故障恢复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快速扩缩容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zh-CN" altLang="en-US" dirty="0"/>
              <a:t>获取全局信息设计</a:t>
            </a:r>
            <a:endParaRPr lang="en-US" altLang="zh-CN" dirty="0"/>
          </a:p>
          <a:p>
            <a:pPr lvl="2" fontAlgn="t"/>
            <a:r>
              <a:rPr lang="en-US" altLang="zh-CN" dirty="0"/>
              <a:t>DCN</a:t>
            </a:r>
            <a:r>
              <a:rPr lang="zh-CN" altLang="en-US" dirty="0"/>
              <a:t>信息库设计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设计进度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8610"/>
              </p:ext>
            </p:extLst>
          </p:nvPr>
        </p:nvGraphicFramePr>
        <p:xfrm>
          <a:off x="2094145" y="1802741"/>
          <a:ext cx="8128000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59884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499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设计的功能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9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编排部署设计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2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转发设计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2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故障保护设计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8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故障恢复设计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1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快速扩缩容设计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1171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前端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14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获取全局信息设计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17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DCN</a:t>
                      </a:r>
                      <a:r>
                        <a:rPr lang="zh-CN" altLang="en-US" dirty="0"/>
                        <a:t>信息库设计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7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50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0EB98-1059-4929-A978-331D00A2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data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A5F0C-3425-4F86-AEDE-773C78EB7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4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9E3EE-62A8-47CF-BFF3-D8CF238B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SFF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109E9-BA5F-45A9-AFA2-789BAC1B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BESS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79C4775-EB71-4596-98BD-B72E762C9C73}"/>
              </a:ext>
            </a:extLst>
          </p:cNvPr>
          <p:cNvGrpSpPr/>
          <p:nvPr/>
        </p:nvGrpSpPr>
        <p:grpSpPr>
          <a:xfrm>
            <a:off x="3653090" y="1604145"/>
            <a:ext cx="4743454" cy="4476143"/>
            <a:chOff x="3653090" y="1604145"/>
            <a:chExt cx="4743454" cy="447614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6C3D61B-57AD-4B71-8101-AE5763A77B9F}"/>
                </a:ext>
              </a:extLst>
            </p:cNvPr>
            <p:cNvSpPr/>
            <p:nvPr/>
          </p:nvSpPr>
          <p:spPr>
            <a:xfrm>
              <a:off x="5228751" y="1604145"/>
              <a:ext cx="1426574" cy="1426574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ToR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DD180E-2E45-49E4-930D-AE44DE70583C}"/>
                </a:ext>
              </a:extLst>
            </p:cNvPr>
            <p:cNvSpPr/>
            <p:nvPr/>
          </p:nvSpPr>
          <p:spPr>
            <a:xfrm>
              <a:off x="6440080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3EC65EC-46B1-476B-805D-4984F409946E}"/>
                </a:ext>
              </a:extLst>
            </p:cNvPr>
            <p:cNvSpPr/>
            <p:nvPr/>
          </p:nvSpPr>
          <p:spPr>
            <a:xfrm>
              <a:off x="3971828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7B582F-9017-4673-9141-7703BE2CFD1F}"/>
                </a:ext>
              </a:extLst>
            </p:cNvPr>
            <p:cNvCxnSpPr>
              <a:cxnSpLocks/>
              <a:stCxn id="10" idx="0"/>
              <a:endCxn id="5" idx="3"/>
            </p:cNvCxnSpPr>
            <p:nvPr/>
          </p:nvCxnSpPr>
          <p:spPr>
            <a:xfrm flipV="1">
              <a:off x="4754952" y="2821802"/>
              <a:ext cx="682716" cy="83975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94C05C-0278-4FA8-A756-01144C4E2964}"/>
                </a:ext>
              </a:extLst>
            </p:cNvPr>
            <p:cNvCxnSpPr>
              <a:cxnSpLocks/>
              <a:stCxn id="11" idx="0"/>
              <a:endCxn id="5" idx="5"/>
            </p:cNvCxnSpPr>
            <p:nvPr/>
          </p:nvCxnSpPr>
          <p:spPr>
            <a:xfrm flipH="1" flipV="1">
              <a:off x="6446408" y="2821802"/>
              <a:ext cx="774203" cy="8146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E4260D1-AAB7-4D9B-AD54-C83C57B3664D}"/>
                </a:ext>
              </a:extLst>
            </p:cNvPr>
            <p:cNvSpPr/>
            <p:nvPr/>
          </p:nvSpPr>
          <p:spPr>
            <a:xfrm>
              <a:off x="4281152" y="3661556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B099F9F-767D-446A-A0A1-C8CC46AF95F4}"/>
                </a:ext>
              </a:extLst>
            </p:cNvPr>
            <p:cNvSpPr/>
            <p:nvPr/>
          </p:nvSpPr>
          <p:spPr>
            <a:xfrm>
              <a:off x="6746811" y="3636457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2196220-B5BA-47AA-ACE9-914A44020725}"/>
                </a:ext>
              </a:extLst>
            </p:cNvPr>
            <p:cNvSpPr/>
            <p:nvPr/>
          </p:nvSpPr>
          <p:spPr>
            <a:xfrm>
              <a:off x="3653090" y="5266391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F41894-7FBA-4249-A464-CF6C1A0B0946}"/>
                </a:ext>
              </a:extLst>
            </p:cNvPr>
            <p:cNvSpPr/>
            <p:nvPr/>
          </p:nvSpPr>
          <p:spPr>
            <a:xfrm>
              <a:off x="4959148" y="526093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C53D47D-4BA0-4C88-A59D-33E755289956}"/>
                </a:ext>
              </a:extLst>
            </p:cNvPr>
            <p:cNvSpPr/>
            <p:nvPr/>
          </p:nvSpPr>
          <p:spPr>
            <a:xfrm>
              <a:off x="6185477" y="5297449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8A27FDF-3551-4ADE-AD5A-7430E484E812}"/>
                </a:ext>
              </a:extLst>
            </p:cNvPr>
            <p:cNvSpPr/>
            <p:nvPr/>
          </p:nvSpPr>
          <p:spPr>
            <a:xfrm>
              <a:off x="7361410" y="529559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BCFDCF3-BB3A-482B-8E97-3C6E99A9C7E5}"/>
                </a:ext>
              </a:extLst>
            </p:cNvPr>
            <p:cNvCxnSpPr>
              <a:cxnSpLocks/>
              <a:stCxn id="12" idx="0"/>
              <a:endCxn id="10" idx="3"/>
            </p:cNvCxnSpPr>
            <p:nvPr/>
          </p:nvCxnSpPr>
          <p:spPr>
            <a:xfrm flipV="1">
              <a:off x="4170657" y="4470382"/>
              <a:ext cx="249268" cy="79600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38B314A-DE53-4B61-839C-20250026DB0A}"/>
                </a:ext>
              </a:extLst>
            </p:cNvPr>
            <p:cNvCxnSpPr>
              <a:cxnSpLocks/>
              <a:stCxn id="13" idx="0"/>
              <a:endCxn id="10" idx="5"/>
            </p:cNvCxnSpPr>
            <p:nvPr/>
          </p:nvCxnSpPr>
          <p:spPr>
            <a:xfrm flipH="1" flipV="1">
              <a:off x="5089978" y="4470382"/>
              <a:ext cx="386737" cy="7905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79E8842-2645-41EF-8AB2-2C0A0D458623}"/>
                </a:ext>
              </a:extLst>
            </p:cNvPr>
            <p:cNvCxnSpPr>
              <a:cxnSpLocks/>
              <a:stCxn id="14" idx="0"/>
              <a:endCxn id="11" idx="3"/>
            </p:cNvCxnSpPr>
            <p:nvPr/>
          </p:nvCxnSpPr>
          <p:spPr>
            <a:xfrm flipV="1">
              <a:off x="6703044" y="4445283"/>
              <a:ext cx="182540" cy="85216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7D254C1-E9B7-4903-AFD0-17E27A9316DF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>
            <a:xfrm flipH="1" flipV="1">
              <a:off x="7555637" y="4445283"/>
              <a:ext cx="323340" cy="85031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6766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3">
            <a:extLst>
              <a:ext uri="{FF2B5EF4-FFF2-40B4-BE49-F238E27FC236}">
                <a16:creationId xmlns:a16="http://schemas.microsoft.com/office/drawing/2014/main" id="{31A9A2DC-4C2C-42C9-A9B6-D011500D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In Mininet,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example to show the recovery time.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1F1528A-43A0-45C7-BD65-525CD85107EA}"/>
              </a:ext>
            </a:extLst>
          </p:cNvPr>
          <p:cNvSpPr/>
          <p:nvPr/>
        </p:nvSpPr>
        <p:spPr>
          <a:xfrm>
            <a:off x="4022177" y="5165878"/>
            <a:ext cx="32855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764A1AD-AE77-4AF8-8D3F-B3120591161E}"/>
              </a:ext>
            </a:extLst>
          </p:cNvPr>
          <p:cNvSpPr/>
          <p:nvPr/>
        </p:nvSpPr>
        <p:spPr>
          <a:xfrm>
            <a:off x="7828072" y="2509041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8A1E8EC-16CF-4CC7-8FD2-60A2909B5CED}"/>
              </a:ext>
            </a:extLst>
          </p:cNvPr>
          <p:cNvSpPr/>
          <p:nvPr/>
        </p:nvSpPr>
        <p:spPr>
          <a:xfrm>
            <a:off x="2302679" y="2516904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8B32100-3ECB-462F-8B28-8E69FB83A06C}"/>
              </a:ext>
            </a:extLst>
          </p:cNvPr>
          <p:cNvSpPr/>
          <p:nvPr/>
        </p:nvSpPr>
        <p:spPr>
          <a:xfrm>
            <a:off x="4464731" y="258976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B83CBB-D5BD-41EF-AB28-A4170E02A0EF}"/>
              </a:ext>
            </a:extLst>
          </p:cNvPr>
          <p:cNvSpPr txBox="1"/>
          <p:nvPr/>
        </p:nvSpPr>
        <p:spPr>
          <a:xfrm>
            <a:off x="6546951" y="423375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CE1191-20ED-4700-BA9F-B139561D5AA3}"/>
              </a:ext>
            </a:extLst>
          </p:cNvPr>
          <p:cNvSpPr txBox="1"/>
          <p:nvPr/>
        </p:nvSpPr>
        <p:spPr>
          <a:xfrm>
            <a:off x="2401797" y="239718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C37EBAD-164D-406A-96A9-88B50E482B73}"/>
              </a:ext>
            </a:extLst>
          </p:cNvPr>
          <p:cNvSpPr txBox="1"/>
          <p:nvPr/>
        </p:nvSpPr>
        <p:spPr>
          <a:xfrm>
            <a:off x="8759455" y="239562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CFECAC2-C330-4F85-9F2F-F99234128029}"/>
              </a:ext>
            </a:extLst>
          </p:cNvPr>
          <p:cNvSpPr txBox="1"/>
          <p:nvPr/>
        </p:nvSpPr>
        <p:spPr>
          <a:xfrm>
            <a:off x="6703046" y="56042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Topology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592719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576176" y="4051239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582420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288306" y="3384966"/>
            <a:ext cx="416296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304849" y="3384966"/>
            <a:ext cx="393509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27031" y="3095553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350059" y="2694809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972536" y="2686260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185912" y="5147186"/>
            <a:ext cx="993980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4546424" y="4203286"/>
            <a:ext cx="834312" cy="4904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 flipV="1">
            <a:off x="5179892" y="5550789"/>
            <a:ext cx="240914" cy="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>
            <a:off x="4114497" y="3095553"/>
            <a:ext cx="478222" cy="42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416732" y="3091278"/>
            <a:ext cx="555804" cy="42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125765" y="352539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412465" y="2696945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910559" y="2688397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176903" y="3099827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736974" y="309127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420806" y="5147187"/>
            <a:ext cx="1140931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 flipH="1">
            <a:off x="5991272" y="4869824"/>
            <a:ext cx="2060" cy="27736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6" idx="2"/>
            <a:endCxn id="28" idx="3"/>
          </p:cNvCxnSpPr>
          <p:nvPr/>
        </p:nvCxnSpPr>
        <p:spPr>
          <a:xfrm flipH="1" flipV="1">
            <a:off x="5380736" y="4448494"/>
            <a:ext cx="195440" cy="1203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47505DB-6624-4DE2-84F0-EF6595EF2698}"/>
              </a:ext>
            </a:extLst>
          </p:cNvPr>
          <p:cNvSpPr txBox="1"/>
          <p:nvPr/>
        </p:nvSpPr>
        <p:spPr>
          <a:xfrm>
            <a:off x="8537509" y="4172945"/>
            <a:ext cx="3328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-client</a:t>
            </a:r>
          </a:p>
          <a:p>
            <a:r>
              <a:rPr lang="en-US" altLang="zh-CN" b="1" dirty="0"/>
              <a:t>Egress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-server</a:t>
            </a:r>
          </a:p>
          <a:p>
            <a:r>
              <a:rPr lang="en-US" altLang="zh-CN" b="1" dirty="0"/>
              <a:t>Flow: Ingress-&gt;VNF1-&gt;Egress</a:t>
            </a:r>
          </a:p>
        </p:txBody>
      </p:sp>
    </p:spTree>
    <p:extLst>
      <p:ext uri="{BB962C8B-B14F-4D97-AF65-F5344CB8AC3E}">
        <p14:creationId xmlns:p14="http://schemas.microsoft.com/office/powerpoint/2010/main" val="296429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F3417-D460-4A83-8CF6-A5B2927A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control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34BB8-1145-46B7-A311-6F253B5B8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6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DB0B44A-9D6F-4FD5-9F23-9B5EE3BC4087}"/>
              </a:ext>
            </a:extLst>
          </p:cNvPr>
          <p:cNvSpPr/>
          <p:nvPr/>
        </p:nvSpPr>
        <p:spPr>
          <a:xfrm>
            <a:off x="5543726" y="5944777"/>
            <a:ext cx="1614926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75976E-89ED-4AA6-97CC-7B8B9FB38D81}"/>
              </a:ext>
            </a:extLst>
          </p:cNvPr>
          <p:cNvSpPr/>
          <p:nvPr/>
        </p:nvSpPr>
        <p:spPr>
          <a:xfrm>
            <a:off x="7973963" y="3651282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D8E7F7F-ADE7-4717-B35F-F0C4EBCDDFE2}"/>
              </a:ext>
            </a:extLst>
          </p:cNvPr>
          <p:cNvSpPr/>
          <p:nvPr/>
        </p:nvSpPr>
        <p:spPr>
          <a:xfrm>
            <a:off x="2698812" y="365689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523A337-7325-4010-B6DF-678F698F74DD}"/>
              </a:ext>
            </a:extLst>
          </p:cNvPr>
          <p:cNvSpPr/>
          <p:nvPr/>
        </p:nvSpPr>
        <p:spPr>
          <a:xfrm>
            <a:off x="4751078" y="373407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step – function test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831596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907822" y="491771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821297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619952" y="4503712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543726" y="4503712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65908" y="4214299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813484" y="3978568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8085014" y="399542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499687" y="5585442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3"/>
            <a:endCxn id="27" idx="3"/>
          </p:cNvCxnSpPr>
          <p:nvPr/>
        </p:nvCxnSpPr>
        <p:spPr>
          <a:xfrm flipH="1">
            <a:off x="5493667" y="5616416"/>
            <a:ext cx="536337" cy="19598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4577922" y="4206322"/>
            <a:ext cx="253674" cy="79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>
            <a:off x="7655609" y="4214299"/>
            <a:ext cx="429405" cy="88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57411" y="4526613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875890" y="398070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9023037" y="3997557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640328" y="4206322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849452" y="4223174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60229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324978" y="5736295"/>
            <a:ext cx="5717" cy="32416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654227" y="3025872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009424" y="3033962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SFF 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7902041" y="3505648"/>
            <a:ext cx="565192" cy="48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52" idx="2"/>
            <a:endCxn id="30" idx="0"/>
          </p:cNvCxnSpPr>
          <p:nvPr/>
        </p:nvCxnSpPr>
        <p:spPr>
          <a:xfrm flipH="1">
            <a:off x="6330695" y="3478145"/>
            <a:ext cx="3212880" cy="258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A872C3-8653-43BE-9636-1A84018BD11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4195703" y="3505648"/>
            <a:ext cx="3706338" cy="47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99F5C3-095B-4465-930F-79CA6AB0DC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48752" y="3497558"/>
            <a:ext cx="902939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51691" y="3497558"/>
            <a:ext cx="1086762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51691" y="3497558"/>
            <a:ext cx="173287" cy="14201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2E1FF8B5-FCEB-43E5-B8A4-4BA548294F2A}"/>
              </a:ext>
            </a:extLst>
          </p:cNvPr>
          <p:cNvSpPr txBox="1"/>
          <p:nvPr/>
        </p:nvSpPr>
        <p:spPr>
          <a:xfrm>
            <a:off x="6833298" y="537806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A280B34-344C-4CC9-AE85-AB8BA0BA592C}"/>
              </a:ext>
            </a:extLst>
          </p:cNvPr>
          <p:cNvSpPr txBox="1"/>
          <p:nvPr/>
        </p:nvSpPr>
        <p:spPr>
          <a:xfrm>
            <a:off x="2824820" y="362034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5B65624-1908-4AFB-AF66-1379B213E632}"/>
              </a:ext>
            </a:extLst>
          </p:cNvPr>
          <p:cNvSpPr txBox="1"/>
          <p:nvPr/>
        </p:nvSpPr>
        <p:spPr>
          <a:xfrm>
            <a:off x="9118745" y="363108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41046E-1E66-42B6-A808-16D8AA016607}"/>
              </a:ext>
            </a:extLst>
          </p:cNvPr>
          <p:cNvSpPr txBox="1"/>
          <p:nvPr/>
        </p:nvSpPr>
        <p:spPr>
          <a:xfrm>
            <a:off x="5363430" y="6472176"/>
            <a:ext cx="67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2DB14E3-28DC-4B14-9D49-7CF16F7F1785}"/>
              </a:ext>
            </a:extLst>
          </p:cNvPr>
          <p:cNvSpPr/>
          <p:nvPr/>
        </p:nvSpPr>
        <p:spPr>
          <a:xfrm>
            <a:off x="6901161" y="2922424"/>
            <a:ext cx="5119204" cy="67319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Server Controller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E4FC61D-CD6D-4E26-A9AB-492286DF674C}"/>
              </a:ext>
            </a:extLst>
          </p:cNvPr>
          <p:cNvSpPr/>
          <p:nvPr/>
        </p:nvSpPr>
        <p:spPr>
          <a:xfrm>
            <a:off x="8904058" y="300645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00F6C0-303F-449E-907D-7CAFCBA24FD1}"/>
              </a:ext>
            </a:extLst>
          </p:cNvPr>
          <p:cNvSpPr/>
          <p:nvPr/>
        </p:nvSpPr>
        <p:spPr>
          <a:xfrm>
            <a:off x="4506972" y="5007179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>
                <a:solidFill>
                  <a:schemeClr val="dk1"/>
                </a:solidFill>
              </a:rPr>
              <a:t>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F94583E-A2E0-4E54-9399-78BCEDB797D5}"/>
              </a:ext>
            </a:extLst>
          </p:cNvPr>
          <p:cNvCxnSpPr>
            <a:cxnSpLocks/>
            <a:stCxn id="6" idx="2"/>
            <a:endCxn id="44" idx="3"/>
          </p:cNvCxnSpPr>
          <p:nvPr/>
        </p:nvCxnSpPr>
        <p:spPr>
          <a:xfrm flipH="1" flipV="1">
            <a:off x="5500952" y="5234137"/>
            <a:ext cx="406870" cy="9286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4059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5EADAD31-5D0B-459A-B167-AA10345D7AFA}"/>
              </a:ext>
            </a:extLst>
          </p:cNvPr>
          <p:cNvSpPr/>
          <p:nvPr/>
        </p:nvSpPr>
        <p:spPr>
          <a:xfrm>
            <a:off x="5477668" y="444988"/>
            <a:ext cx="6278054" cy="17867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52D3948-2A2C-4241-BA84-49474858EF67}"/>
              </a:ext>
            </a:extLst>
          </p:cNvPr>
          <p:cNvSpPr txBox="1"/>
          <p:nvPr/>
        </p:nvSpPr>
        <p:spPr>
          <a:xfrm>
            <a:off x="5859651" y="2521499"/>
            <a:ext cx="78008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nat1</a:t>
            </a:r>
            <a:endParaRPr lang="zh-CN" altLang="en-US" b="1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97750" y="3200321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9" y="3424269"/>
            <a:ext cx="2960482" cy="20665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Mininet emulation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06721" y="4225688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752230" y="1063190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026831" y="1083902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SFF Controller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80" idx="2"/>
            <a:endCxn id="7" idx="0"/>
          </p:cNvCxnSpPr>
          <p:nvPr/>
        </p:nvCxnSpPr>
        <p:spPr>
          <a:xfrm>
            <a:off x="6249693" y="2890831"/>
            <a:ext cx="938070" cy="61325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80" idx="2"/>
            <a:endCxn id="6" idx="0"/>
          </p:cNvCxnSpPr>
          <p:nvPr/>
        </p:nvCxnSpPr>
        <p:spPr>
          <a:xfrm>
            <a:off x="6249693" y="2890831"/>
            <a:ext cx="24595" cy="1725954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691848" y="343506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864756" y="1545862"/>
            <a:ext cx="3754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19492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CD9C974-1EFD-4C9C-A7F7-2AAC7F8D240F}"/>
              </a:ext>
            </a:extLst>
          </p:cNvPr>
          <p:cNvSpPr/>
          <p:nvPr/>
        </p:nvSpPr>
        <p:spPr>
          <a:xfrm>
            <a:off x="8982386" y="107119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598A549-41F1-4677-830D-07232C2652A0}"/>
              </a:ext>
            </a:extLst>
          </p:cNvPr>
          <p:cNvSpPr txBox="1"/>
          <p:nvPr/>
        </p:nvSpPr>
        <p:spPr>
          <a:xfrm>
            <a:off x="9682447" y="587243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Controller in VM</a:t>
            </a:r>
            <a:endParaRPr lang="zh-CN" altLang="en-US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5" y="470728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5ED373C-3D92-4BD3-848B-8D0EFA05AA88}"/>
              </a:ext>
            </a:extLst>
          </p:cNvPr>
          <p:cNvSpPr/>
          <p:nvPr/>
        </p:nvSpPr>
        <p:spPr>
          <a:xfrm>
            <a:off x="2824687" y="3167263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8AAE68B-125B-4F96-9284-C22693A1BD2F}"/>
              </a:ext>
            </a:extLst>
          </p:cNvPr>
          <p:cNvSpPr/>
          <p:nvPr/>
        </p:nvSpPr>
        <p:spPr>
          <a:xfrm>
            <a:off x="6942287" y="6059721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E88279F-253B-448D-A36B-B3A6420AC8D0}"/>
              </a:ext>
            </a:extLst>
          </p:cNvPr>
          <p:cNvSpPr/>
          <p:nvPr/>
        </p:nvSpPr>
        <p:spPr>
          <a:xfrm>
            <a:off x="9582271" y="3176478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A7CDFA9-C4EC-4EDA-A3D7-C7110765E485}"/>
              </a:ext>
            </a:extLst>
          </p:cNvPr>
          <p:cNvCxnSpPr>
            <a:cxnSpLocks/>
            <a:stCxn id="80" idx="2"/>
            <a:endCxn id="5" idx="0"/>
          </p:cNvCxnSpPr>
          <p:nvPr/>
        </p:nvCxnSpPr>
        <p:spPr>
          <a:xfrm flipH="1">
            <a:off x="5198062" y="2890831"/>
            <a:ext cx="1051631" cy="61325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7E10ABAA-495D-4993-8F68-45B242450428}"/>
              </a:ext>
            </a:extLst>
          </p:cNvPr>
          <p:cNvCxnSpPr>
            <a:cxnSpLocks/>
            <a:stCxn id="56" idx="0"/>
            <a:endCxn id="60" idx="3"/>
          </p:cNvCxnSpPr>
          <p:nvPr/>
        </p:nvCxnSpPr>
        <p:spPr>
          <a:xfrm flipH="1" flipV="1">
            <a:off x="3646064" y="3395017"/>
            <a:ext cx="527394" cy="33661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D8E2626-83D2-45C0-9294-53A52C37EB40}"/>
              </a:ext>
            </a:extLst>
          </p:cNvPr>
          <p:cNvCxnSpPr>
            <a:cxnSpLocks/>
            <a:stCxn id="57" idx="0"/>
            <a:endCxn id="64" idx="1"/>
          </p:cNvCxnSpPr>
          <p:nvPr/>
        </p:nvCxnSpPr>
        <p:spPr>
          <a:xfrm flipV="1">
            <a:off x="8588480" y="3404232"/>
            <a:ext cx="993791" cy="35397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27A08016-DDCB-4BAA-B2A4-64D137E99F87}"/>
              </a:ext>
            </a:extLst>
          </p:cNvPr>
          <p:cNvCxnSpPr>
            <a:cxnSpLocks/>
            <a:stCxn id="10" idx="3"/>
            <a:endCxn id="63" idx="0"/>
          </p:cNvCxnSpPr>
          <p:nvPr/>
        </p:nvCxnSpPr>
        <p:spPr>
          <a:xfrm>
            <a:off x="6904416" y="5731547"/>
            <a:ext cx="448560" cy="3281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16C11C1A-8170-45C0-9E98-BF5D04F0ADCC}"/>
              </a:ext>
            </a:extLst>
          </p:cNvPr>
          <p:cNvSpPr txBox="1"/>
          <p:nvPr/>
        </p:nvSpPr>
        <p:spPr>
          <a:xfrm>
            <a:off x="4615652" y="222024"/>
            <a:ext cx="78008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br1</a:t>
            </a:r>
            <a:endParaRPr lang="zh-CN" altLang="en-US" b="1" dirty="0"/>
          </a:p>
        </p:txBody>
      </p: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64C75A4B-2AFF-473A-AEE0-E9AC269775AE}"/>
              </a:ext>
            </a:extLst>
          </p:cNvPr>
          <p:cNvCxnSpPr>
            <a:cxnSpLocks/>
            <a:stCxn id="206" idx="2"/>
            <a:endCxn id="80" idx="0"/>
          </p:cNvCxnSpPr>
          <p:nvPr/>
        </p:nvCxnSpPr>
        <p:spPr>
          <a:xfrm flipH="1">
            <a:off x="6249693" y="2152963"/>
            <a:ext cx="44691" cy="3685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C16C0E56-B6B5-4D2F-98EE-5E61D4EA6A3E}"/>
              </a:ext>
            </a:extLst>
          </p:cNvPr>
          <p:cNvCxnSpPr>
            <a:cxnSpLocks/>
            <a:stCxn id="80" idx="2"/>
            <a:endCxn id="55" idx="0"/>
          </p:cNvCxnSpPr>
          <p:nvPr/>
        </p:nvCxnSpPr>
        <p:spPr>
          <a:xfrm flipH="1">
            <a:off x="6189741" y="2890831"/>
            <a:ext cx="59952" cy="5442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E9E3741F-1EAF-4B0D-8CCB-BB1586C71882}"/>
              </a:ext>
            </a:extLst>
          </p:cNvPr>
          <p:cNvCxnSpPr>
            <a:cxnSpLocks/>
            <a:stCxn id="10" idx="3"/>
            <a:endCxn id="201" idx="2"/>
          </p:cNvCxnSpPr>
          <p:nvPr/>
        </p:nvCxnSpPr>
        <p:spPr>
          <a:xfrm flipV="1">
            <a:off x="6904416" y="2139609"/>
            <a:ext cx="1753319" cy="359193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43950A14-92FB-44D9-A9F1-3A8382C08B60}"/>
              </a:ext>
            </a:extLst>
          </p:cNvPr>
          <p:cNvSpPr/>
          <p:nvPr/>
        </p:nvSpPr>
        <p:spPr>
          <a:xfrm>
            <a:off x="8161008" y="1684102"/>
            <a:ext cx="993453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NIC2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81015E55-CA2E-401E-B716-BB10A24B575C}"/>
              </a:ext>
            </a:extLst>
          </p:cNvPr>
          <p:cNvSpPr/>
          <p:nvPr/>
        </p:nvSpPr>
        <p:spPr>
          <a:xfrm>
            <a:off x="5797657" y="1697456"/>
            <a:ext cx="993453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E0C3FB00-0DF1-457C-B03C-2D062744A68D}"/>
              </a:ext>
            </a:extLst>
          </p:cNvPr>
          <p:cNvSpPr/>
          <p:nvPr/>
        </p:nvSpPr>
        <p:spPr>
          <a:xfrm>
            <a:off x="9332947" y="1679306"/>
            <a:ext cx="1785233" cy="4716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3700F925-6657-4DD1-9917-B3132C160224}"/>
              </a:ext>
            </a:extLst>
          </p:cNvPr>
          <p:cNvSpPr txBox="1"/>
          <p:nvPr/>
        </p:nvSpPr>
        <p:spPr>
          <a:xfrm>
            <a:off x="8049510" y="2106093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2.2.0.38/27</a:t>
            </a:r>
            <a:endParaRPr lang="zh-CN" altLang="en-US" b="1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EA05642E-1985-42A8-93F8-79ED9171E212}"/>
              </a:ext>
            </a:extLst>
          </p:cNvPr>
          <p:cNvSpPr txBox="1"/>
          <p:nvPr/>
        </p:nvSpPr>
        <p:spPr>
          <a:xfrm>
            <a:off x="5348496" y="2088698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192.168.122.XX/24</a:t>
            </a:r>
            <a:endParaRPr lang="zh-CN" altLang="en-US" b="1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BF16BEFB-E138-45ED-B47C-CCD99204ACBE}"/>
              </a:ext>
            </a:extLst>
          </p:cNvPr>
          <p:cNvSpPr/>
          <p:nvPr/>
        </p:nvSpPr>
        <p:spPr>
          <a:xfrm>
            <a:off x="5797657" y="444988"/>
            <a:ext cx="993453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NIC0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B45DD9F1-87C9-46EE-BBB8-658DEB386115}"/>
              </a:ext>
            </a:extLst>
          </p:cNvPr>
          <p:cNvCxnSpPr>
            <a:cxnSpLocks/>
            <a:stCxn id="183" idx="3"/>
            <a:endCxn id="220" idx="1"/>
          </p:cNvCxnSpPr>
          <p:nvPr/>
        </p:nvCxnSpPr>
        <p:spPr>
          <a:xfrm>
            <a:off x="5395735" y="406690"/>
            <a:ext cx="401922" cy="2660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5" name="矩形 224">
            <a:extLst>
              <a:ext uri="{FF2B5EF4-FFF2-40B4-BE49-F238E27FC236}">
                <a16:creationId xmlns:a16="http://schemas.microsoft.com/office/drawing/2014/main" id="{A63AB43F-F5FE-47AE-AB7B-B44D7994FCCC}"/>
              </a:ext>
            </a:extLst>
          </p:cNvPr>
          <p:cNvSpPr/>
          <p:nvPr/>
        </p:nvSpPr>
        <p:spPr>
          <a:xfrm>
            <a:off x="10349329" y="1055686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VNF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FFE46362-DB43-48E4-BC4F-CB4E560A2FA0}"/>
              </a:ext>
            </a:extLst>
          </p:cNvPr>
          <p:cNvSpPr/>
          <p:nvPr/>
        </p:nvSpPr>
        <p:spPr>
          <a:xfrm>
            <a:off x="7334719" y="532038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</a:t>
            </a:r>
          </a:p>
          <a:p>
            <a:pPr algn="ctr"/>
            <a:r>
              <a:rPr lang="en-US" altLang="zh-CN" dirty="0"/>
              <a:t>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49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17629</TotalTime>
  <Words>889</Words>
  <Application>Microsoft Office PowerPoint</Application>
  <PresentationFormat>宽屏</PresentationFormat>
  <Paragraphs>416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Consolas</vt:lpstr>
      <vt:lpstr>Office 主题​​</vt:lpstr>
      <vt:lpstr>SelfAdaptiveMano Architecture OFSwitch-Based</vt:lpstr>
      <vt:lpstr>Roadmap</vt:lpstr>
      <vt:lpstr>设计进度</vt:lpstr>
      <vt:lpstr>SAM data plane</vt:lpstr>
      <vt:lpstr>Software SFF</vt:lpstr>
      <vt:lpstr>Topology</vt:lpstr>
      <vt:lpstr>SAM control plane</vt:lpstr>
      <vt:lpstr>First step – function test</vt:lpstr>
      <vt:lpstr>Mininet emulation</vt:lpstr>
      <vt:lpstr>Datapath work flow – test1</vt:lpstr>
      <vt:lpstr>Datapath work flow – test2</vt:lpstr>
      <vt:lpstr>SAM Architecture</vt:lpstr>
      <vt:lpstr>SAM Architecture</vt:lpstr>
      <vt:lpstr>Request State</vt:lpstr>
      <vt:lpstr>System startup</vt:lpstr>
      <vt:lpstr>Switch-Centric Topology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1796</cp:revision>
  <dcterms:created xsi:type="dcterms:W3CDTF">2020-05-31T11:14:33Z</dcterms:created>
  <dcterms:modified xsi:type="dcterms:W3CDTF">2022-04-01T07:45:53Z</dcterms:modified>
</cp:coreProperties>
</file>