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57" r:id="rId5"/>
    <p:sldId id="270" r:id="rId6"/>
    <p:sldId id="271" r:id="rId7"/>
    <p:sldId id="265" r:id="rId8"/>
    <p:sldId id="258" r:id="rId9"/>
    <p:sldId id="269" r:id="rId10"/>
    <p:sldId id="263" r:id="rId11"/>
    <p:sldId id="266" r:id="rId12"/>
    <p:sldId id="259" r:id="rId13"/>
    <p:sldId id="262" r:id="rId14"/>
    <p:sldId id="261" r:id="rId15"/>
    <p:sldId id="260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AF2E6-4B3D-4510-A648-DF82ECEA6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28486-A9F4-4D57-8399-EFC498A8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00178-71F1-4D67-831F-CFA018D8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45B81-CFCF-41B9-8DB3-C121F7F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8D4CB-FCEF-42F3-BDA1-E995A543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1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C03ED-0258-4222-A095-B75414D9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FCDD59-745C-43B9-8E0F-E7C361D43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6DE71-FDC9-4158-83B1-79A0A5A1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5E980-C3F6-4B1F-9199-B2360FEC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BA1FA-0CA9-4953-9D1F-A8D9A1B0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6D70A-A2E0-42C9-B19C-584859D72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8D1E87-B817-4932-B36F-B31E7DEF7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BE8B5-4693-430F-8128-1D4EC273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5B757-76AE-4571-9FB3-76C4A880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1DDA4-4A39-4417-9211-69029A10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8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97DC-8D52-4866-8F4A-BB51304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A05B-27A4-4997-9845-78EF60716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E4CDC-EBB1-4EDA-B94A-24E9AAF6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7C8EA-2359-458E-9EAD-F6F19A38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025F7-E720-454A-9D7B-06B5FCBC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8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57766-3F22-43E0-B90D-4B860AB5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446ABA-47A5-4965-92B4-85D5F41C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C1B04-CF70-4489-B566-FFD6E85A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A16C2-6F06-4EDA-8265-C4131404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195C5-7A68-4040-A6AB-ED992C8D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1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50EA1-AC89-47FB-8C4F-F176B170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CBCE-B960-41B0-9C8A-37CD86983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751D7-6F24-4D16-B620-162FDC7F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E3EB5-856D-4978-A521-15C05136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361F6-FCEE-4EF9-B3C7-ED621F0F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ECABB7-097B-4B39-A65E-64D185DB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02BDA-4817-464D-BCEE-AD0480B4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C9FF5A-5ADE-4D31-BAB7-D4D53458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337CB-CD35-4F58-B072-606B5315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47020-F37C-459B-B83A-00746FC60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1243C7-B21B-467C-96D2-23E8EEE5D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EDCF4-616C-4BF9-BB23-427161D4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D2EFC0-1DEE-4D9F-8C6C-A849FF89B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FED461-2D76-4ECF-8A82-17C05FDC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0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D241C-F979-488E-B04A-31BF4C9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353738-5AF9-44DC-AC75-13C55C16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9C5F35-1CFB-4977-9150-07B0DE5C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85E63-4573-4D24-B25F-B7EC1F34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4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03F44-5142-422F-A39D-2EE3E736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2BE3A-EADD-4D36-A948-2F3DD66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10E22-C517-4646-B691-9E1CC2D9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F564-4A6D-4110-8025-D4566A6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DF241-D78F-4EDC-8B9A-3E1E2118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5F144E-CECD-4FB3-B4D4-F61433BC9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F76452-14E9-4774-95A2-58358ACC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9397A-C8C3-4494-92D8-F793FDA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E7253-D3CA-4282-ABDC-B20095A0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3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711DF-522C-4C07-A4E2-93D15BA3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471DB3-FB3B-4EED-9DC5-8CA458C5B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23B6E-9BDF-4174-A847-F4C0C5A6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B570A-F0B1-4619-AF58-58DB317E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C0126-0853-4738-9D59-170B5407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42225-2AD4-49D1-BE59-851F033A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5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57F70-B852-477E-8FF9-DDBB14B8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6A953-2FCA-4E6C-A09C-B5584F56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3737E-AE99-4529-98B3-C33177D02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E147-83C6-4BFC-A003-B6FF8377158A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4A7A4-6B7F-4600-B276-CC29F7645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D388B-32D8-4D5C-9B5A-2FF91FEF7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6A8A-972A-44AE-BFFF-D46728414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A09C-6525-4279-B09B-2413D3A79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EC95F-BE4E-4E7D-B38F-1ADF2E0B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9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SFCI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SFCIID(index), State,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87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ACF1-6798-4FBF-9544-EC9DB9B1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Measurer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030F8-0613-4A1B-817E-3D953478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3200" dirty="0"/>
              <a:t>Switches Table</a:t>
            </a:r>
          </a:p>
          <a:p>
            <a:pPr marL="285750" indent="-285750"/>
            <a:r>
              <a:rPr lang="en-US" altLang="zh-CN" sz="3200" dirty="0"/>
              <a:t>Links Table</a:t>
            </a:r>
          </a:p>
          <a:p>
            <a:pPr marL="285750" indent="-285750"/>
            <a:r>
              <a:rPr lang="en-US" altLang="zh-CN" sz="3200" dirty="0"/>
              <a:t>Servers Table</a:t>
            </a:r>
          </a:p>
          <a:p>
            <a:pPr marL="285750" indent="-285750"/>
            <a:endParaRPr lang="en-US" altLang="zh-CN" sz="3200" dirty="0"/>
          </a:p>
          <a:p>
            <a:pPr marL="285750" indent="-285750"/>
            <a:r>
              <a:rPr lang="en-US" altLang="zh-CN" sz="3200" dirty="0"/>
              <a:t>R/W SFCI Table from Orchestrator DB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99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Switches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id(index), reserved FIB, pickle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8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DCN Gateway Table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id(index), role</a:t>
            </a:r>
          </a:p>
          <a:p>
            <a:pPr lvl="1"/>
            <a:r>
              <a:rPr lang="en-US" altLang="zh-CN" dirty="0"/>
              <a:t>Role: default/backup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9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server id(index), reserved CPU core, reserved mem, reserved NIC bandwidth,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08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 index(index), </a:t>
            </a:r>
            <a:r>
              <a:rPr lang="en-US" altLang="zh-CN" dirty="0" err="1"/>
              <a:t>srcID</a:t>
            </a:r>
            <a:r>
              <a:rPr lang="en-US" altLang="zh-CN" dirty="0"/>
              <a:t>, </a:t>
            </a:r>
            <a:r>
              <a:rPr lang="en-US" altLang="zh-CN" dirty="0" err="1"/>
              <a:t>dstID</a:t>
            </a:r>
            <a:r>
              <a:rPr lang="en-US" altLang="zh-CN" dirty="0"/>
              <a:t>, reserved bandwidth, pickle</a:t>
            </a:r>
          </a:p>
        </p:txBody>
      </p:sp>
    </p:spTree>
    <p:extLst>
      <p:ext uri="{BB962C8B-B14F-4D97-AF65-F5344CB8AC3E}">
        <p14:creationId xmlns:p14="http://schemas.microsoft.com/office/powerpoint/2010/main" val="327261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5FCA9-7D09-4440-B8E8-35ACD6EE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 DB (e.g. mediator DB)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61770-68C7-44EC-BC30-8C180690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 Table: </a:t>
            </a:r>
            <a:r>
              <a:rPr lang="en-US" altLang="zh-CN" dirty="0" err="1"/>
              <a:t>cmd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48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0D381-BCB9-4A99-B030-00F6DBDE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5F8B9-F541-41E5-B6C2-8D4CA444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Mandatory</a:t>
            </a:r>
          </a:p>
          <a:p>
            <a:pPr lvl="1"/>
            <a:r>
              <a:rPr lang="en-US" altLang="zh-CN" dirty="0"/>
              <a:t>Dashboard database</a:t>
            </a:r>
          </a:p>
          <a:p>
            <a:pPr lvl="1"/>
            <a:r>
              <a:rPr lang="en-US" altLang="zh-CN" dirty="0"/>
              <a:t>Orchestrator database</a:t>
            </a:r>
          </a:p>
          <a:p>
            <a:pPr lvl="1"/>
            <a:r>
              <a:rPr lang="en-US" altLang="zh-CN" dirty="0"/>
              <a:t>Measurer database (requirement: 40,000 row/5s)</a:t>
            </a:r>
          </a:p>
          <a:p>
            <a:r>
              <a:rPr lang="en-US" altLang="zh-CN" dirty="0"/>
              <a:t>Optional</a:t>
            </a:r>
          </a:p>
          <a:p>
            <a:pPr lvl="1"/>
            <a:r>
              <a:rPr lang="en-US" altLang="zh-CN" dirty="0"/>
              <a:t>Mediator database</a:t>
            </a:r>
          </a:p>
          <a:p>
            <a:pPr lvl="1"/>
            <a:r>
              <a:rPr lang="en-US" altLang="zh-CN" dirty="0"/>
              <a:t>Server Manager database</a:t>
            </a:r>
          </a:p>
          <a:p>
            <a:pPr lvl="1"/>
            <a:r>
              <a:rPr lang="en-US" altLang="zh-CN" dirty="0"/>
              <a:t>SFF Controller database</a:t>
            </a:r>
          </a:p>
          <a:p>
            <a:pPr lvl="1"/>
            <a:r>
              <a:rPr lang="en-US" altLang="zh-CN" dirty="0"/>
              <a:t>Classifier Controller database</a:t>
            </a:r>
          </a:p>
          <a:p>
            <a:pPr lvl="1"/>
            <a:r>
              <a:rPr lang="en-US" altLang="zh-CN" dirty="0"/>
              <a:t>VNF Controller database</a:t>
            </a:r>
          </a:p>
          <a:p>
            <a:pPr lvl="1"/>
            <a:r>
              <a:rPr lang="en-US" altLang="zh-CN" dirty="0"/>
              <a:t>Network Controller database</a:t>
            </a:r>
          </a:p>
        </p:txBody>
      </p:sp>
    </p:spTree>
    <p:extLst>
      <p:ext uri="{BB962C8B-B14F-4D97-AF65-F5344CB8AC3E}">
        <p14:creationId xmlns:p14="http://schemas.microsoft.com/office/powerpoint/2010/main" val="106019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CE14-1686-4A99-8E66-D8CBF343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Dashboard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9ECA6-4E67-4A65-AA06-3E21F4CD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Table</a:t>
            </a:r>
          </a:p>
          <a:p>
            <a:pPr lvl="1"/>
            <a:r>
              <a:rPr lang="en-US" altLang="zh-CN" dirty="0"/>
              <a:t>Check user input (</a:t>
            </a:r>
            <a:r>
              <a:rPr lang="en-US" altLang="zh-CN" b="1" i="0" dirty="0" err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US" altLang="zh-CN" b="1" i="0" dirty="0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injection attack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Zone Table</a:t>
            </a:r>
          </a:p>
          <a:p>
            <a:pPr lvl="1"/>
            <a:r>
              <a:rPr lang="en-US" altLang="zh-CN" dirty="0"/>
              <a:t>Root can add zone</a:t>
            </a:r>
          </a:p>
          <a:p>
            <a:r>
              <a:rPr lang="en-US" altLang="zh-CN" dirty="0"/>
              <a:t>Routing Scheme Table</a:t>
            </a:r>
          </a:p>
          <a:p>
            <a:pPr lvl="1"/>
            <a:r>
              <a:rPr lang="en-US" altLang="zh-CN" dirty="0"/>
              <a:t>First, root implement routing scheme in infrastructure</a:t>
            </a:r>
          </a:p>
          <a:p>
            <a:pPr lvl="1"/>
            <a:r>
              <a:rPr lang="en-US" altLang="zh-CN" dirty="0"/>
              <a:t>Then, root add routing scheme</a:t>
            </a:r>
          </a:p>
        </p:txBody>
      </p:sp>
    </p:spTree>
    <p:extLst>
      <p:ext uri="{BB962C8B-B14F-4D97-AF65-F5344CB8AC3E}">
        <p14:creationId xmlns:p14="http://schemas.microsoft.com/office/powerpoint/2010/main" val="10046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id(index), user type, user name, user passwd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93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6B550-0BC8-4179-A304-164AAF81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Zone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38C01-CCF0-4FCE-83CF-C46F783F0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id(</a:t>
            </a:r>
            <a:r>
              <a:rPr lang="en-US" altLang="zh-CN" dirty="0" err="1"/>
              <a:t>pKey</a:t>
            </a:r>
            <a:r>
              <a:rPr lang="en-US" altLang="zh-CN" dirty="0"/>
              <a:t>), </a:t>
            </a:r>
            <a:r>
              <a:rPr lang="en-US" altLang="zh-CN" dirty="0" err="1"/>
              <a:t>Zone_Name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13D93-B52E-434E-8BC6-388346D9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Scheme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8FB41-E15B-4478-876C-F3F6BA3B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id(</a:t>
            </a:r>
            <a:r>
              <a:rPr lang="en-US" altLang="zh-CN" dirty="0" err="1"/>
              <a:t>pkey</a:t>
            </a:r>
            <a:r>
              <a:rPr lang="en-US" altLang="zh-CN" dirty="0"/>
              <a:t>), </a:t>
            </a:r>
            <a:r>
              <a:rPr lang="en-US" altLang="zh-CN" dirty="0" err="1"/>
              <a:t>Routing_Scheme_Name</a:t>
            </a:r>
            <a:r>
              <a:rPr lang="en-US" altLang="zh-CN" dirty="0"/>
              <a:t>, </a:t>
            </a:r>
            <a:r>
              <a:rPr lang="en-US" altLang="zh-CN" dirty="0" err="1"/>
              <a:t>Routing_Scheme</a:t>
            </a:r>
            <a:r>
              <a:rPr lang="en-US" altLang="zh-CN" dirty="0"/>
              <a:t>(pickle)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5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A8C90-48CF-4246-901F-C0A879DC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Orchestrator 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8177A-6D0F-4E6F-AAD1-9DB5B857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zh-CN" sz="3200" dirty="0"/>
              <a:t>Request Table:</a:t>
            </a:r>
            <a:r>
              <a:rPr lang="zh-CN" altLang="en-US" sz="3200" dirty="0"/>
              <a:t> </a:t>
            </a:r>
            <a:r>
              <a:rPr lang="en-US" altLang="zh-CN" sz="3200" dirty="0"/>
              <a:t>Request</a:t>
            </a:r>
            <a:r>
              <a:rPr lang="en-US" altLang="zh-CN" sz="3200" dirty="0">
                <a:sym typeface="Wingdings" panose="05000000000000000000" pitchFamily="2" charset="2"/>
              </a:rPr>
              <a:t></a:t>
            </a:r>
            <a:r>
              <a:rPr lang="en-US" altLang="zh-CN" sz="3200" dirty="0" err="1">
                <a:sym typeface="Wingdings" panose="05000000000000000000" pitchFamily="2" charset="2"/>
              </a:rPr>
              <a:t>Cmd</a:t>
            </a:r>
            <a:r>
              <a:rPr lang="en-US" altLang="zh-CN" sz="3200" dirty="0">
                <a:sym typeface="Wingdings" panose="05000000000000000000" pitchFamily="2" charset="2"/>
              </a:rPr>
              <a:t> ID</a:t>
            </a:r>
            <a:endParaRPr lang="en-US" altLang="zh-CN" sz="3200" dirty="0"/>
          </a:p>
          <a:p>
            <a:pPr marL="285750" indent="-285750"/>
            <a:r>
              <a:rPr lang="en-US" altLang="zh-CN" sz="3200" dirty="0"/>
              <a:t>SFC Table: SFC </a:t>
            </a:r>
            <a:r>
              <a:rPr lang="en-US" altLang="zh-CN" sz="3200" dirty="0">
                <a:sym typeface="Wingdings" panose="05000000000000000000" pitchFamily="2" charset="2"/>
              </a:rPr>
              <a:t></a:t>
            </a:r>
            <a:r>
              <a:rPr lang="en-US" altLang="zh-CN" sz="3200" dirty="0"/>
              <a:t> SFCIID</a:t>
            </a:r>
          </a:p>
          <a:p>
            <a:pPr marL="285750" indent="-285750"/>
            <a:r>
              <a:rPr lang="en-US" altLang="zh-CN" sz="3200" dirty="0"/>
              <a:t>SFCI Table: SFCI</a:t>
            </a:r>
          </a:p>
        </p:txBody>
      </p:sp>
    </p:spTree>
    <p:extLst>
      <p:ext uri="{BB962C8B-B14F-4D97-AF65-F5344CB8AC3E}">
        <p14:creationId xmlns:p14="http://schemas.microsoft.com/office/powerpoint/2010/main" val="304971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7124-A3FA-486B-B437-35D6BE4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Request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F41D7-80A2-43AB-A6FF-244A9A96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Request id(</a:t>
            </a:r>
            <a:r>
              <a:rPr lang="en-US" altLang="zh-CN"/>
              <a:t>index), </a:t>
            </a:r>
            <a:r>
              <a:rPr lang="en-US" altLang="zh-CN" dirty="0" err="1"/>
              <a:t>sfc</a:t>
            </a:r>
            <a:r>
              <a:rPr lang="en-US" altLang="zh-CN" dirty="0"/>
              <a:t> id(index), </a:t>
            </a:r>
            <a:r>
              <a:rPr lang="en-US" altLang="zh-CN" dirty="0" err="1"/>
              <a:t>sfci</a:t>
            </a:r>
            <a:r>
              <a:rPr lang="en-US" altLang="zh-CN" dirty="0"/>
              <a:t> id(index), </a:t>
            </a:r>
            <a:r>
              <a:rPr lang="en-US" altLang="zh-CN" dirty="0" err="1"/>
              <a:t>cmd</a:t>
            </a:r>
            <a:r>
              <a:rPr lang="en-US" altLang="zh-CN" dirty="0"/>
              <a:t> id(index),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55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165E7-6236-4E1E-B5C5-FEA6AD68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SFC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18399-4933-49DA-9900-2E3482CB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sfcUUID</a:t>
            </a:r>
            <a:r>
              <a:rPr lang="en-US" altLang="zh-CN" dirty="0"/>
              <a:t>(index), SFCIID_LIST(text), State, pickle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47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269</Words>
  <Application>Microsoft Office PowerPoint</Application>
  <PresentationFormat>宽屏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Database Design</vt:lpstr>
      <vt:lpstr>Databases</vt:lpstr>
      <vt:lpstr>Dashboard DB</vt:lpstr>
      <vt:lpstr>User Table</vt:lpstr>
      <vt:lpstr>Zone Table</vt:lpstr>
      <vt:lpstr>Routing Scheme Table</vt:lpstr>
      <vt:lpstr>Orchestrator DB</vt:lpstr>
      <vt:lpstr>Request Table</vt:lpstr>
      <vt:lpstr>SFC Table</vt:lpstr>
      <vt:lpstr>SFCI Table</vt:lpstr>
      <vt:lpstr>Measurer DB</vt:lpstr>
      <vt:lpstr>Switches Table</vt:lpstr>
      <vt:lpstr>DCN Gateway Table</vt:lpstr>
      <vt:lpstr>Servers Table</vt:lpstr>
      <vt:lpstr>Links Table</vt:lpstr>
      <vt:lpstr>Optional DB (e.g. mediator DB)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Middle Level Design</dc:title>
  <dc:creator>Chen Mike</dc:creator>
  <cp:lastModifiedBy>Chen Mike</cp:lastModifiedBy>
  <cp:revision>189</cp:revision>
  <dcterms:created xsi:type="dcterms:W3CDTF">2020-07-17T06:43:02Z</dcterms:created>
  <dcterms:modified xsi:type="dcterms:W3CDTF">2021-12-18T07:44:09Z</dcterms:modified>
</cp:coreProperties>
</file>