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25" autoAdjust="0"/>
  </p:normalViewPr>
  <p:slideViewPr>
    <p:cSldViewPr snapToGrid="0">
      <p:cViewPr varScale="1">
        <p:scale>
          <a:sx n="118" d="100"/>
          <a:sy n="118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F5C40-F711-4F9C-9114-61FDBEB51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68431B-89C4-447E-88B7-1B520F1D3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3D6A0-574E-4F45-BBD1-64FB4A36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B88-9E26-428B-8F51-E7FD7D49F56D}" type="datetimeFigureOut">
              <a:rPr lang="zh-CN" altLang="en-US" smtClean="0"/>
              <a:t>2022/04/15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E7183-365C-4BC0-B7EE-D4C2A293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0E359-3524-4A04-AD0C-240EF262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3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D012C-AF99-4066-B1D2-18BEC11B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E02DD9-47AD-4ED9-88AD-F15306BE9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AFF6B-34CE-44E4-8B50-8C50B2ED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B88-9E26-428B-8F51-E7FD7D49F56D}" type="datetimeFigureOut">
              <a:rPr lang="zh-CN" altLang="en-US" smtClean="0"/>
              <a:t>2022/04/15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CE3A3-3C43-429D-97F4-CA71EF9B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406CD-4F61-42A0-B20B-26A08FF6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B92A90-BDD6-448B-92B5-1D03F224A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D849F9-7DF1-4BCD-BA5F-325187907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22B3F-FB21-48E6-A7C8-1CD28F59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B88-9E26-428B-8F51-E7FD7D49F56D}" type="datetimeFigureOut">
              <a:rPr lang="zh-CN" altLang="en-US" smtClean="0"/>
              <a:t>2022/04/15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A2A8F-730A-4888-9AB6-83168CA7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13FC2-2D45-4166-9F82-026B0396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5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6AC3B-1102-4385-B1A5-4F00B1F6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8E9CD-F7FE-4EB0-B1DC-CD171643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0D085-9CF0-4B35-B397-7F28AF3A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B88-9E26-428B-8F51-E7FD7D49F56D}" type="datetimeFigureOut">
              <a:rPr lang="zh-CN" altLang="en-US" smtClean="0"/>
              <a:t>2022/04/15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591C6-D3B8-4F67-AEC8-E0624FC9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C0C27-D4F6-4B60-A5AF-6A93EEB4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5D115-AFCB-4F02-B968-19BF7FAF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970725-3B35-41C4-9738-6B8FA0F47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AA53F-9A5A-446D-B5C1-20552DEC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B88-9E26-428B-8F51-E7FD7D49F56D}" type="datetimeFigureOut">
              <a:rPr lang="zh-CN" altLang="en-US" smtClean="0"/>
              <a:t>2022/04/15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FFA12-DF61-46EC-8246-AC30E8C1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58062-E5C7-4EAC-A055-935D10D6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4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C0DC4-F155-4178-8283-4598AD02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40F71-390E-4EDA-8B2D-EC2779BBD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4CA39C-3D2C-461C-9124-8A8909CF7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E85FA-598B-406A-ABCF-1A789822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B88-9E26-428B-8F51-E7FD7D49F56D}" type="datetimeFigureOut">
              <a:rPr lang="zh-CN" altLang="en-US" smtClean="0"/>
              <a:t>2022/04/15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BF6BF8-EB92-449A-ABC4-903ABE32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EA607-A44B-4DC2-9ACA-63385A55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34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EC4C8-9629-4CF4-9002-F6C81852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7D3EB-DFCA-4B15-96FA-BCEB2ED8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A415D0-1B1B-44A6-927C-83F37BC9A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E77960-65AA-4BBC-8C8C-767B393CE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4E050D-782C-4C5D-88A2-E44C22642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02FF90-3D01-4006-BF4C-58F32202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B88-9E26-428B-8F51-E7FD7D49F56D}" type="datetimeFigureOut">
              <a:rPr lang="zh-CN" altLang="en-US" smtClean="0"/>
              <a:t>2022/04/15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6166BA-E1E7-470A-9EF3-45CBACF8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C81F38-67F3-4B41-A08D-9ADAB70E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5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E5667-C2DB-4F7C-938A-0B553D65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6E4262-137E-4385-B69C-CEEEA702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B88-9E26-428B-8F51-E7FD7D49F56D}" type="datetimeFigureOut">
              <a:rPr lang="zh-CN" altLang="en-US" smtClean="0"/>
              <a:t>2022/04/15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B084E7-B045-4F84-9229-5729225B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9B2553-6F06-475D-986E-6CF76793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5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6B63B8-C29F-490D-8D5C-AFAEB63A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B88-9E26-428B-8F51-E7FD7D49F56D}" type="datetimeFigureOut">
              <a:rPr lang="zh-CN" altLang="en-US" smtClean="0"/>
              <a:t>2022/04/15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49B000-F862-4929-9296-13A9DF8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22C4D6-9A89-4B93-B630-0C97DC47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83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13C44-5EAD-4FCC-99FD-79467AAD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F00C7-DC2A-4BE7-A69F-2EB66175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00BDDA-D0B2-49DA-9D27-C402F3FF0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218133-FDE6-4FDA-AE1B-71BE6047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B88-9E26-428B-8F51-E7FD7D49F56D}" type="datetimeFigureOut">
              <a:rPr lang="zh-CN" altLang="en-US" smtClean="0"/>
              <a:t>2022/04/15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0C72DD-BE84-4B98-8E1A-2C1A1065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AC5F6F-E08A-45E0-A890-DC06941B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8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04A8C-7E5E-4356-BD15-76441B85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86A8E1-F5C2-4A6D-BF23-046684B40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AFA5E-6F42-4670-B8DE-3C7F5EB89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C92DC5-F64B-49B1-85E4-67CA3FF0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B88-9E26-428B-8F51-E7FD7D49F56D}" type="datetimeFigureOut">
              <a:rPr lang="zh-CN" altLang="en-US" smtClean="0"/>
              <a:t>2022/04/15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65E73F-46C5-411C-9B56-469EB691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EE14BA-9AB5-4A1D-A834-0D5FEFA4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2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A07A1C-FFA6-4754-9053-874C932F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B06A6B-E5A9-4423-9C49-9B792CCE7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05D8F-9330-419E-9428-9C5281A21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6DB88-9E26-428B-8F51-E7FD7D49F56D}" type="datetimeFigureOut">
              <a:rPr lang="zh-CN" altLang="en-US" smtClean="0"/>
              <a:t>2022/04/15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71402-8EFA-4C69-B9EA-6AE969EC1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3872D-0214-42C0-AF20-9BC8666C6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65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连接符: 肘形 253">
            <a:extLst>
              <a:ext uri="{FF2B5EF4-FFF2-40B4-BE49-F238E27FC236}">
                <a16:creationId xmlns:a16="http://schemas.microsoft.com/office/drawing/2014/main" id="{B4274C12-1EA6-44B7-9ABC-FC910F1D56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98046" y="3137536"/>
            <a:ext cx="1810809" cy="1789203"/>
          </a:xfrm>
          <a:prstGeom prst="bentConnector3">
            <a:avLst>
              <a:gd name="adj1" fmla="val 1291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558A7A21-9672-48A3-84A0-07F5946B9F3B}"/>
              </a:ext>
            </a:extLst>
          </p:cNvPr>
          <p:cNvSpPr/>
          <p:nvPr/>
        </p:nvSpPr>
        <p:spPr>
          <a:xfrm>
            <a:off x="3679551" y="2826331"/>
            <a:ext cx="3123726" cy="30255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Mediator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71BD5C9-4CF0-4B3E-89E4-8EA258792FBF}"/>
              </a:ext>
            </a:extLst>
          </p:cNvPr>
          <p:cNvSpPr txBox="1"/>
          <p:nvPr/>
        </p:nvSpPr>
        <p:spPr>
          <a:xfrm>
            <a:off x="2534511" y="5195808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latin typeface="宋体" panose="02010600030101010101" pitchFamily="2" charset="-122"/>
                <a:ea typeface="宋体" panose="02010600030101010101" pitchFamily="2" charset="-122"/>
              </a:rPr>
              <a:t>分区</a:t>
            </a:r>
            <a:r>
              <a:rPr lang="en-US" altLang="zh-CN" sz="105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05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柱体 109">
            <a:extLst>
              <a:ext uri="{FF2B5EF4-FFF2-40B4-BE49-F238E27FC236}">
                <a16:creationId xmlns:a16="http://schemas.microsoft.com/office/drawing/2014/main" id="{2E546A0B-F649-4604-B70E-7B117DF88560}"/>
              </a:ext>
            </a:extLst>
          </p:cNvPr>
          <p:cNvSpPr/>
          <p:nvPr/>
        </p:nvSpPr>
        <p:spPr>
          <a:xfrm>
            <a:off x="4738891" y="718485"/>
            <a:ext cx="992810" cy="369332"/>
          </a:xfrm>
          <a:prstGeom prst="can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Database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2369343-1071-4087-A1AC-86F0468D955D}"/>
              </a:ext>
            </a:extLst>
          </p:cNvPr>
          <p:cNvSpPr/>
          <p:nvPr/>
        </p:nvSpPr>
        <p:spPr>
          <a:xfrm>
            <a:off x="7257360" y="1390490"/>
            <a:ext cx="652947" cy="36933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自适应</a:t>
            </a:r>
            <a:endParaRPr lang="en-US" altLang="zh-CN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D27D92B-1F69-4B19-B705-6AA2DC8B27B0}"/>
              </a:ext>
            </a:extLst>
          </p:cNvPr>
          <p:cNvCxnSpPr>
            <a:cxnSpLocks/>
            <a:stCxn id="176" idx="0"/>
            <a:endCxn id="126" idx="2"/>
          </p:cNvCxnSpPr>
          <p:nvPr/>
        </p:nvCxnSpPr>
        <p:spPr>
          <a:xfrm flipV="1">
            <a:off x="4435445" y="1838736"/>
            <a:ext cx="799907" cy="191141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D3669A9-E8C6-45CA-A8FF-8D6B2B44D613}"/>
              </a:ext>
            </a:extLst>
          </p:cNvPr>
          <p:cNvCxnSpPr>
            <a:cxnSpLocks/>
            <a:stCxn id="108" idx="0"/>
            <a:endCxn id="176" idx="2"/>
          </p:cNvCxnSpPr>
          <p:nvPr/>
        </p:nvCxnSpPr>
        <p:spPr>
          <a:xfrm flipH="1" flipV="1">
            <a:off x="4435445" y="2389877"/>
            <a:ext cx="805969" cy="436454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2C93F1F4-81B9-4FF4-9C30-462007C3A684}"/>
              </a:ext>
            </a:extLst>
          </p:cNvPr>
          <p:cNvCxnSpPr>
            <a:cxnSpLocks/>
            <a:stCxn id="113" idx="3"/>
            <a:endCxn id="207" idx="1"/>
          </p:cNvCxnSpPr>
          <p:nvPr/>
        </p:nvCxnSpPr>
        <p:spPr>
          <a:xfrm flipV="1">
            <a:off x="7910307" y="1562961"/>
            <a:ext cx="1755037" cy="1219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B1C7949F-3A9C-4DF9-B45E-51F99212373A}"/>
              </a:ext>
            </a:extLst>
          </p:cNvPr>
          <p:cNvCxnSpPr>
            <a:cxnSpLocks/>
            <a:stCxn id="126" idx="1"/>
            <a:endCxn id="125" idx="3"/>
          </p:cNvCxnSpPr>
          <p:nvPr/>
        </p:nvCxnSpPr>
        <p:spPr>
          <a:xfrm flipH="1" flipV="1">
            <a:off x="3549843" y="1575156"/>
            <a:ext cx="1121308" cy="1209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2E8704CD-348F-457F-9C30-4B40E60106AF}"/>
              </a:ext>
            </a:extLst>
          </p:cNvPr>
          <p:cNvSpPr/>
          <p:nvPr/>
        </p:nvSpPr>
        <p:spPr>
          <a:xfrm>
            <a:off x="3012496" y="1401044"/>
            <a:ext cx="537347" cy="34822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Dash-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board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0B66F24-C41C-4973-BE9A-E144327E1C0B}"/>
              </a:ext>
            </a:extLst>
          </p:cNvPr>
          <p:cNvSpPr/>
          <p:nvPr/>
        </p:nvSpPr>
        <p:spPr>
          <a:xfrm>
            <a:off x="4671151" y="1313994"/>
            <a:ext cx="1128401" cy="5247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Pre-</a:t>
            </a:r>
          </a:p>
          <a:p>
            <a:pPr algn="ctr"/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Processor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550C53B-CDA5-447C-ABC3-4995BB1FDE26}"/>
              </a:ext>
            </a:extLst>
          </p:cNvPr>
          <p:cNvSpPr txBox="1"/>
          <p:nvPr/>
        </p:nvSpPr>
        <p:spPr>
          <a:xfrm>
            <a:off x="4305836" y="84384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1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A183C821-A090-4290-BD2D-3AF1AB625572}"/>
              </a:ext>
            </a:extLst>
          </p:cNvPr>
          <p:cNvSpPr txBox="1"/>
          <p:nvPr/>
        </p:nvSpPr>
        <p:spPr>
          <a:xfrm>
            <a:off x="2083743" y="1515570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服务层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EF043BDB-B809-49FF-9E5D-A31CCFBB7D60}"/>
              </a:ext>
            </a:extLst>
          </p:cNvPr>
          <p:cNvGrpSpPr/>
          <p:nvPr/>
        </p:nvGrpSpPr>
        <p:grpSpPr>
          <a:xfrm>
            <a:off x="4689230" y="4881956"/>
            <a:ext cx="423503" cy="525143"/>
            <a:chOff x="7912624" y="4238858"/>
            <a:chExt cx="570164" cy="707003"/>
          </a:xfrm>
        </p:grpSpPr>
        <p:pic>
          <p:nvPicPr>
            <p:cNvPr id="132" name="图形 131">
              <a:extLst>
                <a:ext uri="{FF2B5EF4-FFF2-40B4-BE49-F238E27FC236}">
                  <a16:creationId xmlns:a16="http://schemas.microsoft.com/office/drawing/2014/main" id="{A743CFC3-4B9F-4609-BBA7-BB0E455AA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2624" y="4238858"/>
              <a:ext cx="454419" cy="592120"/>
            </a:xfrm>
            <a:prstGeom prst="rect">
              <a:avLst/>
            </a:prstGeom>
          </p:spPr>
        </p:pic>
        <p:pic>
          <p:nvPicPr>
            <p:cNvPr id="133" name="图形 132">
              <a:extLst>
                <a:ext uri="{FF2B5EF4-FFF2-40B4-BE49-F238E27FC236}">
                  <a16:creationId xmlns:a16="http://schemas.microsoft.com/office/drawing/2014/main" id="{69AC229E-A94E-4F10-8E27-C5D390D34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82326" y="4574234"/>
              <a:ext cx="300462" cy="371627"/>
            </a:xfrm>
            <a:prstGeom prst="rect">
              <a:avLst/>
            </a:prstGeom>
          </p:spPr>
        </p:pic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54796D41-22EA-4693-B969-2C12065AFD59}"/>
              </a:ext>
            </a:extLst>
          </p:cNvPr>
          <p:cNvGrpSpPr/>
          <p:nvPr/>
        </p:nvGrpSpPr>
        <p:grpSpPr>
          <a:xfrm>
            <a:off x="3655549" y="4947036"/>
            <a:ext cx="758802" cy="439813"/>
            <a:chOff x="8847843" y="4027142"/>
            <a:chExt cx="1080930" cy="673385"/>
          </a:xfrm>
        </p:grpSpPr>
        <p:pic>
          <p:nvPicPr>
            <p:cNvPr id="135" name="图形 134">
              <a:extLst>
                <a:ext uri="{FF2B5EF4-FFF2-40B4-BE49-F238E27FC236}">
                  <a16:creationId xmlns:a16="http://schemas.microsoft.com/office/drawing/2014/main" id="{85E872B7-E070-4CC2-A9EC-95801CE8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47843" y="4027142"/>
              <a:ext cx="1041719" cy="481655"/>
            </a:xfrm>
            <a:prstGeom prst="rect">
              <a:avLst/>
            </a:prstGeom>
          </p:spPr>
        </p:pic>
        <p:pic>
          <p:nvPicPr>
            <p:cNvPr id="136" name="图形 135">
              <a:extLst>
                <a:ext uri="{FF2B5EF4-FFF2-40B4-BE49-F238E27FC236}">
                  <a16:creationId xmlns:a16="http://schemas.microsoft.com/office/drawing/2014/main" id="{BA71FE15-CC2D-40CD-BF7F-EFD1A5E93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955" y="4078615"/>
              <a:ext cx="502818" cy="621912"/>
            </a:xfrm>
            <a:prstGeom prst="rect">
              <a:avLst/>
            </a:prstGeom>
          </p:spPr>
        </p:pic>
      </p:grpSp>
      <p:sp>
        <p:nvSpPr>
          <p:cNvPr id="139" name="矩形 138">
            <a:extLst>
              <a:ext uri="{FF2B5EF4-FFF2-40B4-BE49-F238E27FC236}">
                <a16:creationId xmlns:a16="http://schemas.microsoft.com/office/drawing/2014/main" id="{4E19FA0C-4460-4580-B2C8-782C7AB59EEB}"/>
              </a:ext>
            </a:extLst>
          </p:cNvPr>
          <p:cNvSpPr/>
          <p:nvPr/>
        </p:nvSpPr>
        <p:spPr>
          <a:xfrm>
            <a:off x="2961685" y="623087"/>
            <a:ext cx="5373111" cy="2587651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B209350-B489-4D47-A994-790F7F258CD6}"/>
              </a:ext>
            </a:extLst>
          </p:cNvPr>
          <p:cNvSpPr/>
          <p:nvPr/>
        </p:nvSpPr>
        <p:spPr>
          <a:xfrm>
            <a:off x="2970998" y="3870404"/>
            <a:ext cx="1169190" cy="364741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DA83FD7F-16AB-4D2C-BA52-D4CB0070BB37}"/>
              </a:ext>
            </a:extLst>
          </p:cNvPr>
          <p:cNvSpPr/>
          <p:nvPr/>
        </p:nvSpPr>
        <p:spPr>
          <a:xfrm>
            <a:off x="2079297" y="4810625"/>
            <a:ext cx="1486316" cy="646331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034E6955-59FC-486E-B0B3-FC9715BC572F}"/>
              </a:ext>
            </a:extLst>
          </p:cNvPr>
          <p:cNvSpPr txBox="1"/>
          <p:nvPr/>
        </p:nvSpPr>
        <p:spPr>
          <a:xfrm>
            <a:off x="6146529" y="479736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数据中心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基础设施</a:t>
            </a: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FFD5DCBE-7C21-4AF6-94C1-3E5B94B50967}"/>
              </a:ext>
            </a:extLst>
          </p:cNvPr>
          <p:cNvCxnSpPr>
            <a:cxnSpLocks/>
            <a:stCxn id="183" idx="2"/>
            <a:endCxn id="156" idx="0"/>
          </p:cNvCxnSpPr>
          <p:nvPr/>
        </p:nvCxnSpPr>
        <p:spPr>
          <a:xfrm flipH="1">
            <a:off x="3131054" y="4166569"/>
            <a:ext cx="431848" cy="78528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FEDBF17-7ED0-4BFB-B9BF-6AB960888500}"/>
              </a:ext>
            </a:extLst>
          </p:cNvPr>
          <p:cNvCxnSpPr>
            <a:cxnSpLocks/>
            <a:stCxn id="177" idx="0"/>
            <a:endCxn id="126" idx="2"/>
          </p:cNvCxnSpPr>
          <p:nvPr/>
        </p:nvCxnSpPr>
        <p:spPr>
          <a:xfrm flipH="1" flipV="1">
            <a:off x="5235352" y="1838736"/>
            <a:ext cx="812140" cy="191142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2D772BCB-708E-49B2-BB72-A482839EFCEB}"/>
              </a:ext>
            </a:extLst>
          </p:cNvPr>
          <p:cNvCxnSpPr>
            <a:cxnSpLocks/>
            <a:stCxn id="126" idx="3"/>
            <a:endCxn id="113" idx="1"/>
          </p:cNvCxnSpPr>
          <p:nvPr/>
        </p:nvCxnSpPr>
        <p:spPr>
          <a:xfrm flipV="1">
            <a:off x="5799552" y="1575156"/>
            <a:ext cx="1457808" cy="1209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45590E0E-3F7B-4429-AF85-DBCC2772E823}"/>
              </a:ext>
            </a:extLst>
          </p:cNvPr>
          <p:cNvCxnSpPr>
            <a:cxnSpLocks/>
            <a:stCxn id="126" idx="0"/>
            <a:endCxn id="110" idx="3"/>
          </p:cNvCxnSpPr>
          <p:nvPr/>
        </p:nvCxnSpPr>
        <p:spPr>
          <a:xfrm flipH="1" flipV="1">
            <a:off x="5235296" y="1087817"/>
            <a:ext cx="56" cy="22617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DAF7644F-CA4A-4523-AD96-1A73B04C0E16}"/>
              </a:ext>
            </a:extLst>
          </p:cNvPr>
          <p:cNvGrpSpPr/>
          <p:nvPr/>
        </p:nvGrpSpPr>
        <p:grpSpPr>
          <a:xfrm>
            <a:off x="2765415" y="4951854"/>
            <a:ext cx="738081" cy="440080"/>
            <a:chOff x="8847843" y="4027142"/>
            <a:chExt cx="1051411" cy="673792"/>
          </a:xfrm>
        </p:grpSpPr>
        <p:pic>
          <p:nvPicPr>
            <p:cNvPr id="156" name="图形 155">
              <a:extLst>
                <a:ext uri="{FF2B5EF4-FFF2-40B4-BE49-F238E27FC236}">
                  <a16:creationId xmlns:a16="http://schemas.microsoft.com/office/drawing/2014/main" id="{793B22E6-235F-488A-9249-9F73D4D04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47843" y="4027142"/>
              <a:ext cx="1041719" cy="481655"/>
            </a:xfrm>
            <a:prstGeom prst="rect">
              <a:avLst/>
            </a:prstGeom>
          </p:spPr>
        </p:pic>
        <p:pic>
          <p:nvPicPr>
            <p:cNvPr id="157" name="图形 156">
              <a:extLst>
                <a:ext uri="{FF2B5EF4-FFF2-40B4-BE49-F238E27FC236}">
                  <a16:creationId xmlns:a16="http://schemas.microsoft.com/office/drawing/2014/main" id="{66C7805D-8881-40A9-A0C4-3BE106A53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6436" y="4079022"/>
              <a:ext cx="502818" cy="621912"/>
            </a:xfrm>
            <a:prstGeom prst="rect">
              <a:avLst/>
            </a:prstGeom>
          </p:spPr>
        </p:pic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658C1E5A-0B83-4517-8F24-1A84CEC6F3D9}"/>
              </a:ext>
            </a:extLst>
          </p:cNvPr>
          <p:cNvGrpSpPr/>
          <p:nvPr/>
        </p:nvGrpSpPr>
        <p:grpSpPr>
          <a:xfrm>
            <a:off x="2168836" y="4890614"/>
            <a:ext cx="423503" cy="525143"/>
            <a:chOff x="7912624" y="4238858"/>
            <a:chExt cx="570164" cy="707003"/>
          </a:xfrm>
        </p:grpSpPr>
        <p:pic>
          <p:nvPicPr>
            <p:cNvPr id="159" name="图形 158">
              <a:extLst>
                <a:ext uri="{FF2B5EF4-FFF2-40B4-BE49-F238E27FC236}">
                  <a16:creationId xmlns:a16="http://schemas.microsoft.com/office/drawing/2014/main" id="{FD792DBB-B23D-41E2-ADA0-BCCFB83BB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2624" y="4238858"/>
              <a:ext cx="454419" cy="592120"/>
            </a:xfrm>
            <a:prstGeom prst="rect">
              <a:avLst/>
            </a:prstGeom>
          </p:spPr>
        </p:pic>
        <p:pic>
          <p:nvPicPr>
            <p:cNvPr id="160" name="图形 159">
              <a:extLst>
                <a:ext uri="{FF2B5EF4-FFF2-40B4-BE49-F238E27FC236}">
                  <a16:creationId xmlns:a16="http://schemas.microsoft.com/office/drawing/2014/main" id="{734C95C4-05EA-4E80-BEEB-E69C4BA5A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82326" y="4574234"/>
              <a:ext cx="300462" cy="371627"/>
            </a:xfrm>
            <a:prstGeom prst="rect">
              <a:avLst/>
            </a:prstGeom>
          </p:spPr>
        </p:pic>
      </p:grp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29F1BBC4-FBF4-48BA-A69D-AD22B16B0F52}"/>
              </a:ext>
            </a:extLst>
          </p:cNvPr>
          <p:cNvCxnSpPr>
            <a:cxnSpLocks/>
            <a:stCxn id="183" idx="2"/>
            <a:endCxn id="159" idx="0"/>
          </p:cNvCxnSpPr>
          <p:nvPr/>
        </p:nvCxnSpPr>
        <p:spPr>
          <a:xfrm flipH="1">
            <a:off x="2337602" y="4166569"/>
            <a:ext cx="1225300" cy="72404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8524217F-B190-4571-9BF8-C49231E6C266}"/>
              </a:ext>
            </a:extLst>
          </p:cNvPr>
          <p:cNvSpPr/>
          <p:nvPr/>
        </p:nvSpPr>
        <p:spPr>
          <a:xfrm>
            <a:off x="3559319" y="4810625"/>
            <a:ext cx="1570251" cy="646331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93B9B5E9-4B52-42AA-B62D-8DDCB13675A3}"/>
              </a:ext>
            </a:extLst>
          </p:cNvPr>
          <p:cNvSpPr txBox="1"/>
          <p:nvPr/>
        </p:nvSpPr>
        <p:spPr>
          <a:xfrm>
            <a:off x="4336645" y="5203733"/>
            <a:ext cx="5212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latin typeface="宋体" panose="02010600030101010101" pitchFamily="2" charset="-122"/>
                <a:ea typeface="宋体" panose="02010600030101010101" pitchFamily="2" charset="-122"/>
              </a:rPr>
              <a:t>分区</a:t>
            </a:r>
            <a:r>
              <a:rPr lang="en-US" altLang="zh-CN" sz="105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A78FC3D6-8C5E-423B-87AD-4E955C709E8C}"/>
              </a:ext>
            </a:extLst>
          </p:cNvPr>
          <p:cNvCxnSpPr>
            <a:cxnSpLocks/>
            <a:stCxn id="156" idx="1"/>
            <a:endCxn id="159" idx="3"/>
          </p:cNvCxnSpPr>
          <p:nvPr/>
        </p:nvCxnSpPr>
        <p:spPr>
          <a:xfrm flipH="1">
            <a:off x="2506367" y="5109148"/>
            <a:ext cx="259048" cy="1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6C04F589-BB14-416B-9D5D-362809520501}"/>
              </a:ext>
            </a:extLst>
          </p:cNvPr>
          <p:cNvCxnSpPr>
            <a:cxnSpLocks/>
            <a:stCxn id="132" idx="1"/>
            <a:endCxn id="135" idx="3"/>
          </p:cNvCxnSpPr>
          <p:nvPr/>
        </p:nvCxnSpPr>
        <p:spPr>
          <a:xfrm flipH="1">
            <a:off x="4386825" y="5101862"/>
            <a:ext cx="302405" cy="2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0417128E-BE4F-4F1E-AB3B-D5AA6BA3C4F3}"/>
              </a:ext>
            </a:extLst>
          </p:cNvPr>
          <p:cNvCxnSpPr>
            <a:cxnSpLocks/>
            <a:stCxn id="135" idx="1"/>
            <a:endCxn id="156" idx="3"/>
          </p:cNvCxnSpPr>
          <p:nvPr/>
        </p:nvCxnSpPr>
        <p:spPr>
          <a:xfrm flipH="1">
            <a:off x="3496692" y="5104330"/>
            <a:ext cx="158857" cy="4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F32A8AB1-FFB1-4609-B35F-52B1739F16B8}"/>
              </a:ext>
            </a:extLst>
          </p:cNvPr>
          <p:cNvSpPr/>
          <p:nvPr/>
        </p:nvSpPr>
        <p:spPr>
          <a:xfrm>
            <a:off x="7753078" y="3946515"/>
            <a:ext cx="786484" cy="21251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P4</a:t>
            </a:r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122A3679-84BF-4236-9037-713FD9D43B4F}"/>
              </a:ext>
            </a:extLst>
          </p:cNvPr>
          <p:cNvSpPr/>
          <p:nvPr/>
        </p:nvSpPr>
        <p:spPr>
          <a:xfrm>
            <a:off x="6126554" y="3949542"/>
            <a:ext cx="705365" cy="21286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VNF</a:t>
            </a:r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0222B3E1-13FA-447E-A95D-47D41D0CCCF5}"/>
              </a:ext>
            </a:extLst>
          </p:cNvPr>
          <p:cNvSpPr/>
          <p:nvPr/>
        </p:nvSpPr>
        <p:spPr>
          <a:xfrm>
            <a:off x="6856325" y="3949355"/>
            <a:ext cx="869183" cy="21251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服务器管理器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0D99849-DC3B-47B2-8EFB-D5DA529EBA55}"/>
              </a:ext>
            </a:extLst>
          </p:cNvPr>
          <p:cNvSpPr/>
          <p:nvPr/>
        </p:nvSpPr>
        <p:spPr>
          <a:xfrm>
            <a:off x="8581291" y="3940877"/>
            <a:ext cx="890554" cy="204295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包分类控制器</a:t>
            </a: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AB9EE41E-900F-4F96-8711-0C63F27EAA3F}"/>
              </a:ext>
            </a:extLst>
          </p:cNvPr>
          <p:cNvCxnSpPr>
            <a:cxnSpLocks/>
            <a:stCxn id="108" idx="2"/>
          </p:cNvCxnSpPr>
          <p:nvPr/>
        </p:nvCxnSpPr>
        <p:spPr>
          <a:xfrm>
            <a:off x="5241414" y="3128890"/>
            <a:ext cx="2600066" cy="740398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矩形 173">
            <a:extLst>
              <a:ext uri="{FF2B5EF4-FFF2-40B4-BE49-F238E27FC236}">
                <a16:creationId xmlns:a16="http://schemas.microsoft.com/office/drawing/2014/main" id="{2D2BCCAD-4613-4698-9664-977706C7D74F}"/>
              </a:ext>
            </a:extLst>
          </p:cNvPr>
          <p:cNvSpPr/>
          <p:nvPr/>
        </p:nvSpPr>
        <p:spPr>
          <a:xfrm>
            <a:off x="3631816" y="1266095"/>
            <a:ext cx="3022637" cy="1316373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0E9D0D6C-E4B6-4EEA-A8A2-15DCE3C10D26}"/>
              </a:ext>
            </a:extLst>
          </p:cNvPr>
          <p:cNvCxnSpPr>
            <a:cxnSpLocks/>
            <a:stCxn id="108" idx="0"/>
            <a:endCxn id="177" idx="2"/>
          </p:cNvCxnSpPr>
          <p:nvPr/>
        </p:nvCxnSpPr>
        <p:spPr>
          <a:xfrm flipV="1">
            <a:off x="5241414" y="2389878"/>
            <a:ext cx="806078" cy="436453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7E38A74D-CAAF-40C0-8C24-E8FF27DF2E02}"/>
              </a:ext>
            </a:extLst>
          </p:cNvPr>
          <p:cNvSpPr/>
          <p:nvPr/>
        </p:nvSpPr>
        <p:spPr>
          <a:xfrm>
            <a:off x="4075445" y="2029877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Orches-trator</a:t>
            </a:r>
            <a:endParaRPr lang="zh-CN" altLang="en-US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B87DC95B-B2B4-41F7-BE4A-BF5E93C916C0}"/>
              </a:ext>
            </a:extLst>
          </p:cNvPr>
          <p:cNvSpPr/>
          <p:nvPr/>
        </p:nvSpPr>
        <p:spPr>
          <a:xfrm>
            <a:off x="5687492" y="2029878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Orches-trator</a:t>
            </a:r>
            <a:endParaRPr lang="zh-CN" altLang="en-US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F1738C0-56A1-4DC7-B63C-3BC72CED5CA7}"/>
              </a:ext>
            </a:extLst>
          </p:cNvPr>
          <p:cNvSpPr/>
          <p:nvPr/>
        </p:nvSpPr>
        <p:spPr>
          <a:xfrm>
            <a:off x="4873933" y="2029877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Orches-trator</a:t>
            </a:r>
            <a:endParaRPr lang="zh-CN" altLang="en-US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FA5C8948-30AF-4FC0-8F7B-A1641EF3B0B7}"/>
              </a:ext>
            </a:extLst>
          </p:cNvPr>
          <p:cNvCxnSpPr>
            <a:cxnSpLocks/>
            <a:stCxn id="178" idx="0"/>
            <a:endCxn id="126" idx="2"/>
          </p:cNvCxnSpPr>
          <p:nvPr/>
        </p:nvCxnSpPr>
        <p:spPr>
          <a:xfrm flipV="1">
            <a:off x="5233933" y="1838736"/>
            <a:ext cx="1419" cy="191141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91DB7504-E61A-4273-8407-B4E21F075074}"/>
              </a:ext>
            </a:extLst>
          </p:cNvPr>
          <p:cNvCxnSpPr>
            <a:cxnSpLocks/>
            <a:stCxn id="108" idx="0"/>
            <a:endCxn id="178" idx="2"/>
          </p:cNvCxnSpPr>
          <p:nvPr/>
        </p:nvCxnSpPr>
        <p:spPr>
          <a:xfrm flipH="1" flipV="1">
            <a:off x="5233933" y="2389877"/>
            <a:ext cx="7481" cy="436454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414C343B-81B9-4F12-81C1-FFC39F1BDF18}"/>
              </a:ext>
            </a:extLst>
          </p:cNvPr>
          <p:cNvCxnSpPr>
            <a:cxnSpLocks/>
            <a:stCxn id="183" idx="2"/>
            <a:endCxn id="135" idx="0"/>
          </p:cNvCxnSpPr>
          <p:nvPr/>
        </p:nvCxnSpPr>
        <p:spPr>
          <a:xfrm>
            <a:off x="3562902" y="4166569"/>
            <a:ext cx="458285" cy="78046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F3E2C94F-BC8B-4F73-A7A4-4491BCB3F716}"/>
              </a:ext>
            </a:extLst>
          </p:cNvPr>
          <p:cNvCxnSpPr>
            <a:cxnSpLocks/>
            <a:stCxn id="183" idx="2"/>
            <a:endCxn id="132" idx="0"/>
          </p:cNvCxnSpPr>
          <p:nvPr/>
        </p:nvCxnSpPr>
        <p:spPr>
          <a:xfrm>
            <a:off x="3562902" y="4166569"/>
            <a:ext cx="1295094" cy="71538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57489758-2EA3-4302-911A-F377EABCE86A}"/>
              </a:ext>
            </a:extLst>
          </p:cNvPr>
          <p:cNvSpPr/>
          <p:nvPr/>
        </p:nvSpPr>
        <p:spPr>
          <a:xfrm>
            <a:off x="3021809" y="3954052"/>
            <a:ext cx="1082185" cy="21251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SimuController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E559B063-5BE9-49F6-84D4-2DCCDE537B14}"/>
              </a:ext>
            </a:extLst>
          </p:cNvPr>
          <p:cNvSpPr txBox="1"/>
          <p:nvPr/>
        </p:nvSpPr>
        <p:spPr>
          <a:xfrm>
            <a:off x="8046612" y="54750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仿真域</a:t>
            </a:r>
            <a:endParaRPr lang="zh-CN" altLang="en-US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FBF59307-23E2-4611-8842-5722D8F729C9}"/>
              </a:ext>
            </a:extLst>
          </p:cNvPr>
          <p:cNvSpPr/>
          <p:nvPr/>
        </p:nvSpPr>
        <p:spPr>
          <a:xfrm>
            <a:off x="7159888" y="4795227"/>
            <a:ext cx="2455822" cy="646331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88" name="图形 187">
            <a:extLst>
              <a:ext uri="{FF2B5EF4-FFF2-40B4-BE49-F238E27FC236}">
                <a16:creationId xmlns:a16="http://schemas.microsoft.com/office/drawing/2014/main" id="{300F5575-6955-4AE7-B1E3-D862CA1CA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5597" y="4937542"/>
            <a:ext cx="731277" cy="314588"/>
          </a:xfrm>
          <a:prstGeom prst="rect">
            <a:avLst/>
          </a:prstGeom>
        </p:spPr>
      </p:pic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B59C7ADF-D30F-4B33-816E-A51CD62C1D04}"/>
              </a:ext>
            </a:extLst>
          </p:cNvPr>
          <p:cNvGrpSpPr/>
          <p:nvPr/>
        </p:nvGrpSpPr>
        <p:grpSpPr>
          <a:xfrm>
            <a:off x="7249427" y="4875216"/>
            <a:ext cx="423503" cy="525143"/>
            <a:chOff x="7912624" y="4238858"/>
            <a:chExt cx="570164" cy="707003"/>
          </a:xfrm>
        </p:grpSpPr>
        <p:pic>
          <p:nvPicPr>
            <p:cNvPr id="198" name="图形 197">
              <a:extLst>
                <a:ext uri="{FF2B5EF4-FFF2-40B4-BE49-F238E27FC236}">
                  <a16:creationId xmlns:a16="http://schemas.microsoft.com/office/drawing/2014/main" id="{55D79E05-CE05-48CF-AA28-60E160188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2624" y="4238858"/>
              <a:ext cx="454419" cy="592120"/>
            </a:xfrm>
            <a:prstGeom prst="rect">
              <a:avLst/>
            </a:prstGeom>
          </p:spPr>
        </p:pic>
        <p:pic>
          <p:nvPicPr>
            <p:cNvPr id="199" name="图形 198">
              <a:extLst>
                <a:ext uri="{FF2B5EF4-FFF2-40B4-BE49-F238E27FC236}">
                  <a16:creationId xmlns:a16="http://schemas.microsoft.com/office/drawing/2014/main" id="{F9852FB1-4596-45B8-A408-19BCE2B0C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82326" y="4574234"/>
              <a:ext cx="300462" cy="371627"/>
            </a:xfrm>
            <a:prstGeom prst="rect">
              <a:avLst/>
            </a:prstGeom>
          </p:spPr>
        </p:pic>
      </p:grp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11177F55-9620-42DF-830D-FCFAA70B8B73}"/>
              </a:ext>
            </a:extLst>
          </p:cNvPr>
          <p:cNvCxnSpPr>
            <a:cxnSpLocks/>
            <a:stCxn id="188" idx="1"/>
            <a:endCxn id="198" idx="3"/>
          </p:cNvCxnSpPr>
          <p:nvPr/>
        </p:nvCxnSpPr>
        <p:spPr>
          <a:xfrm flipH="1">
            <a:off x="7586958" y="5094836"/>
            <a:ext cx="208639" cy="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A091D513-F3EA-4F9D-827B-2A65254047E5}"/>
              </a:ext>
            </a:extLst>
          </p:cNvPr>
          <p:cNvSpPr txBox="1"/>
          <p:nvPr/>
        </p:nvSpPr>
        <p:spPr>
          <a:xfrm>
            <a:off x="3167887" y="545695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模拟域</a:t>
            </a:r>
            <a:endParaRPr lang="zh-CN" altLang="en-US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DFA24652-5F93-4233-B29A-47BB3B0BE104}"/>
              </a:ext>
            </a:extLst>
          </p:cNvPr>
          <p:cNvCxnSpPr>
            <a:cxnSpLocks/>
            <a:stCxn id="108" idx="2"/>
            <a:endCxn id="183" idx="0"/>
          </p:cNvCxnSpPr>
          <p:nvPr/>
        </p:nvCxnSpPr>
        <p:spPr>
          <a:xfrm flipH="1">
            <a:off x="3562902" y="3128890"/>
            <a:ext cx="1678512" cy="825162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47EB9423-5219-409F-B75D-ECDB016B0E70}"/>
              </a:ext>
            </a:extLst>
          </p:cNvPr>
          <p:cNvSpPr txBox="1"/>
          <p:nvPr/>
        </p:nvSpPr>
        <p:spPr>
          <a:xfrm>
            <a:off x="3646585" y="1293822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ADD_SFC_REQUEST</a:t>
            </a:r>
          </a:p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DEL_SFCI_REQUEST</a:t>
            </a:r>
          </a:p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DEL_SFC_REQUEST</a:t>
            </a: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7C0BEBAA-588E-4010-A2F0-DA23A70AC70F}"/>
              </a:ext>
            </a:extLst>
          </p:cNvPr>
          <p:cNvSpPr/>
          <p:nvPr/>
        </p:nvSpPr>
        <p:spPr>
          <a:xfrm>
            <a:off x="9665344" y="2782077"/>
            <a:ext cx="665416" cy="3449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可定义</a:t>
            </a:r>
            <a:endParaRPr lang="en-US" altLang="zh-CN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测量模块</a:t>
            </a:r>
            <a:endParaRPr lang="en-US" altLang="zh-CN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E0623916-9D94-44C9-B757-C6879C54BF5F}"/>
              </a:ext>
            </a:extLst>
          </p:cNvPr>
          <p:cNvSpPr/>
          <p:nvPr/>
        </p:nvSpPr>
        <p:spPr>
          <a:xfrm>
            <a:off x="9665344" y="1390490"/>
            <a:ext cx="665416" cy="3449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异常检测模块</a:t>
            </a:r>
            <a:endParaRPr lang="en-US" altLang="zh-CN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E9832265-4660-4B91-995B-B4DC3B9D7CE0}"/>
              </a:ext>
            </a:extLst>
          </p:cNvPr>
          <p:cNvCxnSpPr>
            <a:cxnSpLocks/>
            <a:stCxn id="235" idx="2"/>
            <a:endCxn id="183" idx="0"/>
          </p:cNvCxnSpPr>
          <p:nvPr/>
        </p:nvCxnSpPr>
        <p:spPr>
          <a:xfrm flipH="1">
            <a:off x="3562902" y="3140967"/>
            <a:ext cx="4014697" cy="81308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F7F74A7F-4016-4426-87CE-9D4377E3C956}"/>
              </a:ext>
            </a:extLst>
          </p:cNvPr>
          <p:cNvCxnSpPr>
            <a:cxnSpLocks/>
            <a:stCxn id="207" idx="2"/>
            <a:endCxn id="206" idx="0"/>
          </p:cNvCxnSpPr>
          <p:nvPr/>
        </p:nvCxnSpPr>
        <p:spPr>
          <a:xfrm>
            <a:off x="9998052" y="1735431"/>
            <a:ext cx="0" cy="104664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79727BD-8B91-4AA3-8724-EC99FA72BC04}"/>
              </a:ext>
            </a:extLst>
          </p:cNvPr>
          <p:cNvCxnSpPr>
            <a:cxnSpLocks/>
          </p:cNvCxnSpPr>
          <p:nvPr/>
        </p:nvCxnSpPr>
        <p:spPr>
          <a:xfrm flipV="1">
            <a:off x="10415328" y="6111687"/>
            <a:ext cx="427482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AAEF3C49-4F9C-453E-848A-243A6802A53E}"/>
              </a:ext>
            </a:extLst>
          </p:cNvPr>
          <p:cNvSpPr txBox="1"/>
          <p:nvPr/>
        </p:nvSpPr>
        <p:spPr>
          <a:xfrm>
            <a:off x="10913802" y="591091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MySQLdb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F5484131-03FC-4B04-A1C7-695C8C711609}"/>
              </a:ext>
            </a:extLst>
          </p:cNvPr>
          <p:cNvCxnSpPr>
            <a:cxnSpLocks/>
          </p:cNvCxnSpPr>
          <p:nvPr/>
        </p:nvCxnSpPr>
        <p:spPr>
          <a:xfrm>
            <a:off x="10440007" y="5316891"/>
            <a:ext cx="40837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78D11113-FA7D-4C19-90A8-0D73FCB7B93E}"/>
              </a:ext>
            </a:extLst>
          </p:cNvPr>
          <p:cNvSpPr txBox="1"/>
          <p:nvPr/>
        </p:nvSpPr>
        <p:spPr>
          <a:xfrm>
            <a:off x="10926015" y="509512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gRPC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21DDE9D9-B8F5-4E43-B793-5AD31BB1865F}"/>
              </a:ext>
            </a:extLst>
          </p:cNvPr>
          <p:cNvCxnSpPr>
            <a:cxnSpLocks/>
          </p:cNvCxnSpPr>
          <p:nvPr/>
        </p:nvCxnSpPr>
        <p:spPr>
          <a:xfrm flipH="1" flipV="1">
            <a:off x="10407235" y="5712030"/>
            <a:ext cx="427482" cy="8976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CDE7BE-F78F-4F6E-BF8E-A146B41FED08}"/>
              </a:ext>
            </a:extLst>
          </p:cNvPr>
          <p:cNvSpPr txBox="1"/>
          <p:nvPr/>
        </p:nvSpPr>
        <p:spPr>
          <a:xfrm>
            <a:off x="10916378" y="547716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RabbitMQ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EC19255A-8CDB-4371-8597-2F72918D3BF8}"/>
              </a:ext>
            </a:extLst>
          </p:cNvPr>
          <p:cNvSpPr txBox="1"/>
          <p:nvPr/>
        </p:nvSpPr>
        <p:spPr>
          <a:xfrm>
            <a:off x="5891701" y="1403190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DEL_SFCI_REQUEST</a:t>
            </a: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34707608-8EE4-43CD-8EAE-F2762209C391}"/>
              </a:ext>
            </a:extLst>
          </p:cNvPr>
          <p:cNvSpPr txBox="1"/>
          <p:nvPr/>
        </p:nvSpPr>
        <p:spPr>
          <a:xfrm>
            <a:off x="4738050" y="3145133"/>
            <a:ext cx="1138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CMD_TYPE_ADD_SFC</a:t>
            </a:r>
          </a:p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CMD_TYPE_DEL_SFCI</a:t>
            </a:r>
          </a:p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CMD_TYPE_DEL_SFC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188C3569-44C5-4C4E-BAD2-0B8A7F3F2D4D}"/>
              </a:ext>
            </a:extLst>
          </p:cNvPr>
          <p:cNvSpPr txBox="1"/>
          <p:nvPr/>
        </p:nvSpPr>
        <p:spPr>
          <a:xfrm>
            <a:off x="9358170" y="209214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CMD_TYPE_GET_SERVER_SET</a:t>
            </a:r>
          </a:p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CMD_TYPE_GET_TOPOLOGY</a:t>
            </a:r>
          </a:p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CMD_TYPE_GET_SFCI_STATE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9A00152F-0E71-49F8-82D7-C79C15581423}"/>
              </a:ext>
            </a:extLst>
          </p:cNvPr>
          <p:cNvSpPr txBox="1"/>
          <p:nvPr/>
        </p:nvSpPr>
        <p:spPr>
          <a:xfrm>
            <a:off x="7974670" y="1382965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CMD_TYPE_ABNORMAL_ALERT</a:t>
            </a:r>
          </a:p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CMD_TYPE_FAILURE_ALERT</a:t>
            </a: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D13FF7EC-17D3-4F7C-A24C-486E76ED9C5B}"/>
              </a:ext>
            </a:extLst>
          </p:cNvPr>
          <p:cNvSpPr/>
          <p:nvPr/>
        </p:nvSpPr>
        <p:spPr>
          <a:xfrm>
            <a:off x="7760067" y="4790347"/>
            <a:ext cx="786484" cy="2086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TurboNet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1E687D5B-AB68-4DC9-912D-4570E2F6DB53}"/>
              </a:ext>
            </a:extLst>
          </p:cNvPr>
          <p:cNvCxnSpPr>
            <a:cxnSpLocks/>
            <a:stCxn id="169" idx="0"/>
            <a:endCxn id="235" idx="2"/>
          </p:cNvCxnSpPr>
          <p:nvPr/>
        </p:nvCxnSpPr>
        <p:spPr>
          <a:xfrm flipV="1">
            <a:off x="7290917" y="3140967"/>
            <a:ext cx="286682" cy="808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6FBBF920-D394-418A-B808-338D60E47877}"/>
              </a:ext>
            </a:extLst>
          </p:cNvPr>
          <p:cNvCxnSpPr>
            <a:cxnSpLocks/>
          </p:cNvCxnSpPr>
          <p:nvPr/>
        </p:nvCxnSpPr>
        <p:spPr>
          <a:xfrm>
            <a:off x="10424883" y="6537440"/>
            <a:ext cx="408371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397D12CC-DE16-4420-997C-CAD44439A188}"/>
              </a:ext>
            </a:extLst>
          </p:cNvPr>
          <p:cNvSpPr txBox="1"/>
          <p:nvPr/>
        </p:nvSpPr>
        <p:spPr>
          <a:xfrm>
            <a:off x="10924470" y="631261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Unknown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B058E061-A5F1-4543-8F95-122852A4B69E}"/>
              </a:ext>
            </a:extLst>
          </p:cNvPr>
          <p:cNvSpPr/>
          <p:nvPr/>
        </p:nvSpPr>
        <p:spPr>
          <a:xfrm>
            <a:off x="7244891" y="2796026"/>
            <a:ext cx="665416" cy="34494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测量模块</a:t>
            </a:r>
            <a:endParaRPr lang="en-US" altLang="zh-CN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50AC0AC2-D24D-4665-9635-F330AA389BCB}"/>
              </a:ext>
            </a:extLst>
          </p:cNvPr>
          <p:cNvCxnSpPr>
            <a:cxnSpLocks/>
            <a:stCxn id="235" idx="3"/>
            <a:endCxn id="206" idx="1"/>
          </p:cNvCxnSpPr>
          <p:nvPr/>
        </p:nvCxnSpPr>
        <p:spPr>
          <a:xfrm flipV="1">
            <a:off x="7910307" y="2954548"/>
            <a:ext cx="1755037" cy="139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>
            <a:extLst>
              <a:ext uri="{FF2B5EF4-FFF2-40B4-BE49-F238E27FC236}">
                <a16:creationId xmlns:a16="http://schemas.microsoft.com/office/drawing/2014/main" id="{BC62411C-716A-4231-97FE-9C020C02D70C}"/>
              </a:ext>
            </a:extLst>
          </p:cNvPr>
          <p:cNvSpPr txBox="1"/>
          <p:nvPr/>
        </p:nvSpPr>
        <p:spPr>
          <a:xfrm>
            <a:off x="8009534" y="277806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CMD_TYPE_GET_SERVER_SET</a:t>
            </a:r>
          </a:p>
          <a:p>
            <a:r>
              <a:rPr lang="en-US" altLang="zh-CN" sz="800" b="1" dirty="0">
                <a:latin typeface="Consolas" panose="020B0609020204030204" pitchFamily="49" charset="0"/>
              </a:rPr>
              <a:t>CMD_TYPE_GET_TOPOLOGY</a:t>
            </a:r>
          </a:p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CMD_TYPE_GET_SFCI_STATE</a:t>
            </a:r>
          </a:p>
        </p:txBody>
      </p: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DF64ACF4-DC76-462F-8D61-387CA33F60FD}"/>
              </a:ext>
            </a:extLst>
          </p:cNvPr>
          <p:cNvCxnSpPr>
            <a:cxnSpLocks/>
            <a:stCxn id="235" idx="0"/>
            <a:endCxn id="113" idx="2"/>
          </p:cNvCxnSpPr>
          <p:nvPr/>
        </p:nvCxnSpPr>
        <p:spPr>
          <a:xfrm flipV="1">
            <a:off x="7577599" y="1759822"/>
            <a:ext cx="6235" cy="1036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480B712D-BF97-41CD-A442-AA6097DB1766}"/>
              </a:ext>
            </a:extLst>
          </p:cNvPr>
          <p:cNvSpPr txBox="1"/>
          <p:nvPr/>
        </p:nvSpPr>
        <p:spPr>
          <a:xfrm>
            <a:off x="6904215" y="2179797"/>
            <a:ext cx="1475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CMD_TYPE_GET_SFCI_STATE</a:t>
            </a:r>
          </a:p>
        </p:txBody>
      </p: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7CA12B6B-FAD3-4BDB-9A89-2CDAE55EDB2C}"/>
              </a:ext>
            </a:extLst>
          </p:cNvPr>
          <p:cNvCxnSpPr>
            <a:cxnSpLocks/>
            <a:stCxn id="167" idx="0"/>
            <a:endCxn id="235" idx="2"/>
          </p:cNvCxnSpPr>
          <p:nvPr/>
        </p:nvCxnSpPr>
        <p:spPr>
          <a:xfrm flipH="1" flipV="1">
            <a:off x="7577599" y="3140967"/>
            <a:ext cx="568721" cy="8055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连接符: 肘形 240">
            <a:extLst>
              <a:ext uri="{FF2B5EF4-FFF2-40B4-BE49-F238E27FC236}">
                <a16:creationId xmlns:a16="http://schemas.microsoft.com/office/drawing/2014/main" id="{0A73A5D8-F76F-48E2-9901-49EFF3C8E46D}"/>
              </a:ext>
            </a:extLst>
          </p:cNvPr>
          <p:cNvCxnSpPr>
            <a:stCxn id="235" idx="0"/>
            <a:endCxn id="125" idx="2"/>
          </p:cNvCxnSpPr>
          <p:nvPr/>
        </p:nvCxnSpPr>
        <p:spPr>
          <a:xfrm rot="16200000" flipV="1">
            <a:off x="4906006" y="124432"/>
            <a:ext cx="1046758" cy="4296429"/>
          </a:xfrm>
          <a:prstGeom prst="bentConnector3">
            <a:avLst>
              <a:gd name="adj1" fmla="val 753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2643D2B7-DD08-4899-A82C-2AD499B3B615}"/>
              </a:ext>
            </a:extLst>
          </p:cNvPr>
          <p:cNvCxnSpPr>
            <a:stCxn id="110" idx="2"/>
            <a:endCxn id="125" idx="0"/>
          </p:cNvCxnSpPr>
          <p:nvPr/>
        </p:nvCxnSpPr>
        <p:spPr>
          <a:xfrm rot="10800000" flipV="1">
            <a:off x="3281171" y="903150"/>
            <a:ext cx="1457721" cy="49789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3" name="矩形 242">
            <a:extLst>
              <a:ext uri="{FF2B5EF4-FFF2-40B4-BE49-F238E27FC236}">
                <a16:creationId xmlns:a16="http://schemas.microsoft.com/office/drawing/2014/main" id="{3B975007-0981-4238-898C-96A741DF166A}"/>
              </a:ext>
            </a:extLst>
          </p:cNvPr>
          <p:cNvSpPr/>
          <p:nvPr/>
        </p:nvSpPr>
        <p:spPr>
          <a:xfrm>
            <a:off x="6059793" y="3903172"/>
            <a:ext cx="3496955" cy="30388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FE396601-C6AF-4CF5-8CE4-9655F4B47C61}"/>
              </a:ext>
            </a:extLst>
          </p:cNvPr>
          <p:cNvCxnSpPr>
            <a:cxnSpLocks/>
            <a:stCxn id="167" idx="2"/>
            <a:endCxn id="229" idx="0"/>
          </p:cNvCxnSpPr>
          <p:nvPr/>
        </p:nvCxnSpPr>
        <p:spPr>
          <a:xfrm>
            <a:off x="8146320" y="4159032"/>
            <a:ext cx="6989" cy="6313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5EF2FB83-7562-4600-9944-5ECC2EA3767F}"/>
              </a:ext>
            </a:extLst>
          </p:cNvPr>
          <p:cNvCxnSpPr>
            <a:cxnSpLocks/>
            <a:stCxn id="168" idx="2"/>
            <a:endCxn id="198" idx="0"/>
          </p:cNvCxnSpPr>
          <p:nvPr/>
        </p:nvCxnSpPr>
        <p:spPr>
          <a:xfrm>
            <a:off x="6479237" y="4162405"/>
            <a:ext cx="938956" cy="71281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2C0904AB-D5AA-408E-8964-86A078141A90}"/>
              </a:ext>
            </a:extLst>
          </p:cNvPr>
          <p:cNvCxnSpPr>
            <a:cxnSpLocks/>
            <a:stCxn id="169" idx="2"/>
            <a:endCxn id="198" idx="0"/>
          </p:cNvCxnSpPr>
          <p:nvPr/>
        </p:nvCxnSpPr>
        <p:spPr>
          <a:xfrm>
            <a:off x="7290917" y="4161872"/>
            <a:ext cx="127276" cy="71334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F9E6EA5-39EF-4D80-BBF3-B50B93E91997}"/>
              </a:ext>
            </a:extLst>
          </p:cNvPr>
          <p:cNvCxnSpPr>
            <a:cxnSpLocks/>
            <a:stCxn id="170" idx="0"/>
            <a:endCxn id="235" idx="2"/>
          </p:cNvCxnSpPr>
          <p:nvPr/>
        </p:nvCxnSpPr>
        <p:spPr>
          <a:xfrm flipH="1" flipV="1">
            <a:off x="7577599" y="3140967"/>
            <a:ext cx="1448969" cy="7999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65E486B3-27F3-45A7-BD93-D1032C70485E}"/>
              </a:ext>
            </a:extLst>
          </p:cNvPr>
          <p:cNvGrpSpPr/>
          <p:nvPr/>
        </p:nvGrpSpPr>
        <p:grpSpPr>
          <a:xfrm>
            <a:off x="8965287" y="5086654"/>
            <a:ext cx="526130" cy="313705"/>
            <a:chOff x="8847843" y="4027142"/>
            <a:chExt cx="1051411" cy="673792"/>
          </a:xfrm>
        </p:grpSpPr>
        <p:pic>
          <p:nvPicPr>
            <p:cNvPr id="192" name="图形 191">
              <a:extLst>
                <a:ext uri="{FF2B5EF4-FFF2-40B4-BE49-F238E27FC236}">
                  <a16:creationId xmlns:a16="http://schemas.microsoft.com/office/drawing/2014/main" id="{F43A4EF1-4B19-4DA2-9BE0-B36DFFF79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47843" y="4027142"/>
              <a:ext cx="1041719" cy="481655"/>
            </a:xfrm>
            <a:prstGeom prst="rect">
              <a:avLst/>
            </a:prstGeom>
          </p:spPr>
        </p:pic>
        <p:pic>
          <p:nvPicPr>
            <p:cNvPr id="193" name="图形 192">
              <a:extLst>
                <a:ext uri="{FF2B5EF4-FFF2-40B4-BE49-F238E27FC236}">
                  <a16:creationId xmlns:a16="http://schemas.microsoft.com/office/drawing/2014/main" id="{ADCBB72A-E425-42EA-AC18-41378B24C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6436" y="4079022"/>
              <a:ext cx="502818" cy="621912"/>
            </a:xfrm>
            <a:prstGeom prst="rect">
              <a:avLst/>
            </a:prstGeom>
          </p:spPr>
        </p:pic>
      </p:grp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0B1E6736-E4BC-4515-A4E9-04F8AE4D908E}"/>
              </a:ext>
            </a:extLst>
          </p:cNvPr>
          <p:cNvCxnSpPr>
            <a:cxnSpLocks/>
            <a:stCxn id="192" idx="1"/>
            <a:endCxn id="188" idx="3"/>
          </p:cNvCxnSpPr>
          <p:nvPr/>
        </p:nvCxnSpPr>
        <p:spPr>
          <a:xfrm flipH="1" flipV="1">
            <a:off x="8526874" y="5094836"/>
            <a:ext cx="438413" cy="103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02D15849-3047-47FF-A2CF-0E1C2F417BAE}"/>
              </a:ext>
            </a:extLst>
          </p:cNvPr>
          <p:cNvCxnSpPr>
            <a:cxnSpLocks/>
            <a:stCxn id="167" idx="2"/>
            <a:endCxn id="192" idx="0"/>
          </p:cNvCxnSpPr>
          <p:nvPr/>
        </p:nvCxnSpPr>
        <p:spPr>
          <a:xfrm>
            <a:off x="8146320" y="4159032"/>
            <a:ext cx="1079607" cy="927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C3CA396-A72B-4F10-B8B7-DC4949A51862}"/>
              </a:ext>
            </a:extLst>
          </p:cNvPr>
          <p:cNvSpPr txBox="1"/>
          <p:nvPr/>
        </p:nvSpPr>
        <p:spPr>
          <a:xfrm>
            <a:off x="7768638" y="4350988"/>
            <a:ext cx="1144659" cy="216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>
                <a:latin typeface="Consolas" panose="020B0609020204030204" pitchFamily="49" charset="0"/>
              </a:rPr>
              <a:t>CMD_TYPE_ADD_SFCI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401F755E-D27C-4FCE-8631-4A0F01E4648E}"/>
              </a:ext>
            </a:extLst>
          </p:cNvPr>
          <p:cNvSpPr txBox="1"/>
          <p:nvPr/>
        </p:nvSpPr>
        <p:spPr>
          <a:xfrm>
            <a:off x="5063926" y="3859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控制器组</a:t>
            </a: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E62F7B83-167E-4406-AE78-5A77E8C5C963}"/>
              </a:ext>
            </a:extLst>
          </p:cNvPr>
          <p:cNvSpPr/>
          <p:nvPr/>
        </p:nvSpPr>
        <p:spPr>
          <a:xfrm>
            <a:off x="9007774" y="5386849"/>
            <a:ext cx="441980" cy="21251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P4NF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7CA10BCB-2CEB-4E17-96BE-CB44906A9B47}"/>
              </a:ext>
            </a:extLst>
          </p:cNvPr>
          <p:cNvSpPr txBox="1"/>
          <p:nvPr/>
        </p:nvSpPr>
        <p:spPr>
          <a:xfrm>
            <a:off x="7726522" y="3593030"/>
            <a:ext cx="9596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>
                <a:latin typeface="Consolas" panose="020B0609020204030204" pitchFamily="49" charset="0"/>
              </a:rPr>
              <a:t>CMD_TYPE_GET</a:t>
            </a:r>
          </a:p>
          <a:p>
            <a:r>
              <a:rPr lang="en-US" altLang="zh-CN" sz="800" b="1" dirty="0">
                <a:latin typeface="Consolas" panose="020B0609020204030204" pitchFamily="49" charset="0"/>
              </a:rPr>
              <a:t>_TOPOLOGY</a:t>
            </a: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117D2AC2-EDE3-48BB-B98E-4C1BE2ED1CFD}"/>
              </a:ext>
            </a:extLst>
          </p:cNvPr>
          <p:cNvSpPr txBox="1"/>
          <p:nvPr/>
        </p:nvSpPr>
        <p:spPr>
          <a:xfrm>
            <a:off x="8608940" y="3584737"/>
            <a:ext cx="862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>
                <a:latin typeface="Consolas" panose="020B0609020204030204" pitchFamily="49" charset="0"/>
              </a:rPr>
              <a:t>CMD_TYPE_GET</a:t>
            </a:r>
          </a:p>
          <a:p>
            <a:r>
              <a:rPr lang="en-US" altLang="zh-CN" sz="800" b="1" dirty="0">
                <a:latin typeface="Consolas" panose="020B0609020204030204" pitchFamily="49" charset="0"/>
              </a:rPr>
              <a:t>_SFCI_STATE</a:t>
            </a:r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881B650C-4E85-4074-B972-CA39AE3E8258}"/>
              </a:ext>
            </a:extLst>
          </p:cNvPr>
          <p:cNvCxnSpPr>
            <a:cxnSpLocks/>
            <a:stCxn id="168" idx="0"/>
            <a:endCxn id="235" idx="2"/>
          </p:cNvCxnSpPr>
          <p:nvPr/>
        </p:nvCxnSpPr>
        <p:spPr>
          <a:xfrm flipV="1">
            <a:off x="6479237" y="3140967"/>
            <a:ext cx="1098362" cy="8085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37FE510F-CF13-4C3C-8D4A-25EB6E412B07}"/>
              </a:ext>
            </a:extLst>
          </p:cNvPr>
          <p:cNvSpPr txBox="1"/>
          <p:nvPr/>
        </p:nvSpPr>
        <p:spPr>
          <a:xfrm>
            <a:off x="6027420" y="3602770"/>
            <a:ext cx="8819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>
                <a:latin typeface="Consolas" panose="020B0609020204030204" pitchFamily="49" charset="0"/>
              </a:rPr>
              <a:t>CMD_TYPE_GET</a:t>
            </a:r>
          </a:p>
          <a:p>
            <a:r>
              <a:rPr lang="en-US" altLang="zh-CN" sz="800" b="1" dirty="0">
                <a:latin typeface="Consolas" panose="020B0609020204030204" pitchFamily="49" charset="0"/>
              </a:rPr>
              <a:t>_VNFI_STATE</a:t>
            </a: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B06B32AA-8B49-4F9C-9408-6CA5F91364E0}"/>
              </a:ext>
            </a:extLst>
          </p:cNvPr>
          <p:cNvSpPr txBox="1"/>
          <p:nvPr/>
        </p:nvSpPr>
        <p:spPr>
          <a:xfrm>
            <a:off x="6839715" y="3596362"/>
            <a:ext cx="9162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>
                <a:latin typeface="Consolas" panose="020B0609020204030204" pitchFamily="49" charset="0"/>
              </a:rPr>
              <a:t>CMD_TYPE_GET</a:t>
            </a:r>
          </a:p>
          <a:p>
            <a:r>
              <a:rPr lang="en-US" altLang="zh-CN" sz="800" b="1" dirty="0">
                <a:latin typeface="Consolas" panose="020B0609020204030204" pitchFamily="49" charset="0"/>
              </a:rPr>
              <a:t>_SERVER_SET</a:t>
            </a:r>
          </a:p>
        </p:txBody>
      </p:sp>
    </p:spTree>
    <p:extLst>
      <p:ext uri="{BB962C8B-B14F-4D97-AF65-F5344CB8AC3E}">
        <p14:creationId xmlns:p14="http://schemas.microsoft.com/office/powerpoint/2010/main" val="97090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227</Words>
  <Application>Microsoft Office PowerPoint</Application>
  <PresentationFormat>宽屏</PresentationFormat>
  <Paragraphs>63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Consolas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302</cp:revision>
  <dcterms:created xsi:type="dcterms:W3CDTF">2021-12-13T05:05:10Z</dcterms:created>
  <dcterms:modified xsi:type="dcterms:W3CDTF">2022-04-15T08:59:25Z</dcterms:modified>
</cp:coreProperties>
</file>