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0" r:id="rId4"/>
    <p:sldId id="313" r:id="rId5"/>
    <p:sldId id="311" r:id="rId6"/>
    <p:sldId id="314" r:id="rId7"/>
    <p:sldId id="31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53B5-C80E-4E8A-A692-BF103216B5CE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8AD7B-7E94-4A3A-AFA2-C198CB22B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8A27-24AB-4DE6-BA87-957BB529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69744-083A-451C-8E3B-CB97E7CE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F2970-1894-4D8F-BA02-0CF814DA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0AC4F-0959-46F5-80F0-A7837EF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4FF3E-2536-42F7-8351-A1108CEE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CD042-27DB-4537-A193-400D2E58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0FEA0-FF79-4309-BDD4-D7E680CA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74CAE-8D79-47A8-ADFE-105FEB03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ACA81-C9CD-4A27-9C12-6978540C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36F61-48E5-4F43-BE53-7B7741F3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0470FC-CB8E-4737-86E8-38E8E5622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51E58-CCD7-4BD3-B96E-FC546374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356FE-0BC9-4ACD-BB40-2E3077FC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CFC49-424D-4A7A-A259-B971AC43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CA08F-AF5B-43F7-96F0-91647426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BBBD0-9AB5-4459-A801-9B53AAD1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E7250-3AFE-4D80-A134-89DF09A3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BD227-708B-4562-A7DC-AB4CD5A2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7BCA1-8E69-4952-914C-9D8F1C3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1D8C9-6385-4749-B9A0-6A25AB96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6B80F-A3CC-4EE7-A43C-3B5610CF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CA926-6F65-4663-AED2-5A7835D4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1C2FF-731F-4012-8D62-A0597BFE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F723B-D276-4ECB-A138-2B40519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1D62A-9CAB-46C6-BC45-3E6E4F66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6F01A-A613-4A16-A088-5588E691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37032-EAC5-4CE6-A887-5FFD72F9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D7A5D-E351-4BAE-9255-94702FF0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777D0-3273-4108-9E80-055DCF5C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51F9-5556-4362-A511-7166D099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D6F63-33B8-4D47-96DC-86565D5C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CB719-6862-401E-98BA-7419E6BF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3BBE5-7FFB-4576-85F5-40BF61B5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7381-DAD3-4557-AA18-C016CD4D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9347D-EEDC-47D7-B588-31330EA8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D7B238-002A-4A8B-AAB6-C8A2DB6C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03123-6A22-4299-B8DA-CA5B1289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F5338-6E1F-414E-8FC4-9C83474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23E56-9741-4A1A-A89D-586A231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5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80522-264D-4CB4-88DC-FA407E85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99AD-EC2A-4483-8F48-17DD9EEC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581E0-BBB1-4223-8F9F-1AAC57C2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CA81A-898F-49D8-B13D-61A50303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5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6C622E-785A-4CF7-8165-E4E54E96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FB3B7-FDE1-468A-B956-09D7001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0B12E-9CA7-41DE-B08D-F1370C32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6136-791B-47AD-843A-93863A7D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E0A73-EA58-41C3-902F-9CCCD381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037CB-7510-4CA8-8BD9-8764EF0E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BC4F6-32F4-4F0B-B011-B8D5DDD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278A6-476B-4380-9A23-C1D21DC2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4B11F-914A-42B1-9103-20A314C0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1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9EC2-DCEA-447E-B1E7-E9E92CA5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9E4D3-A9B5-403F-A0AE-CB92F7FA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03A5F-D74E-4856-8DD1-10DCEBED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F8C9-FA65-4431-B1FD-8755288D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234BD-3AD5-4C56-90DF-C4F7752A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C3D9A-16EC-4559-A20A-CBDEA67D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5A5E2-2B57-40C2-9025-5D579D8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34D0D-9151-47E7-AB03-9D620D7A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611B-DE18-4C8E-BB47-3E9C5BDA6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4B9A-9B7F-455A-9A85-18BD6752911C}" type="datetimeFigureOut">
              <a:rPr lang="zh-CN" altLang="en-US" smtClean="0"/>
              <a:t>2022/04/08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6A9C-F226-4E2E-8B3B-AD8BB93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852BA-0094-4115-92D3-3B93646B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52E77-ECE1-449D-8645-CC3212291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支持自适应编排管理系统的</a:t>
            </a:r>
            <a:br>
              <a:rPr lang="en-US" altLang="zh-CN" dirty="0"/>
            </a:br>
            <a:r>
              <a:rPr lang="zh-CN" altLang="en-US" dirty="0"/>
              <a:t>数据中心网络模拟器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D413F-D45B-415F-9684-045DA5EDC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3F8D8-C262-402B-9405-FF4F5C26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149E6-F6C7-4B43-8ABD-BA1B0127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向自适应编排管理系统提供模拟环境</a:t>
            </a:r>
            <a:endParaRPr lang="en-US" altLang="zh-CN" dirty="0"/>
          </a:p>
          <a:p>
            <a:r>
              <a:rPr lang="zh-CN" altLang="en-US" dirty="0"/>
              <a:t>模拟万台服务器级别的数据中心网络</a:t>
            </a:r>
            <a:endParaRPr lang="en-US" altLang="zh-CN" dirty="0"/>
          </a:p>
          <a:p>
            <a:pPr lvl="1"/>
            <a:r>
              <a:rPr lang="zh-CN" altLang="en-US" dirty="0"/>
              <a:t>拓扑模拟，资源模拟</a:t>
            </a:r>
            <a:endParaRPr lang="en-US" altLang="zh-CN" dirty="0"/>
          </a:p>
          <a:p>
            <a:r>
              <a:rPr lang="zh-CN" altLang="en-US" dirty="0"/>
              <a:t>模拟基础设施故障</a:t>
            </a:r>
            <a:endParaRPr lang="en-US" altLang="zh-CN" dirty="0"/>
          </a:p>
          <a:p>
            <a:r>
              <a:rPr lang="zh-CN" altLang="en-US" dirty="0"/>
              <a:t>模拟流量变化</a:t>
            </a:r>
            <a:endParaRPr lang="en-US" altLang="zh-CN" dirty="0"/>
          </a:p>
          <a:p>
            <a:r>
              <a:rPr lang="zh-CN" altLang="en-US" dirty="0"/>
              <a:t>模拟器控制器功能</a:t>
            </a:r>
            <a:endParaRPr lang="en-US" altLang="zh-CN" dirty="0"/>
          </a:p>
          <a:p>
            <a:pPr lvl="1"/>
            <a:r>
              <a:rPr lang="en-US" altLang="zh-CN" dirty="0"/>
              <a:t>VNF controller: VNF</a:t>
            </a:r>
            <a:r>
              <a:rPr lang="zh-CN" altLang="en-US" dirty="0"/>
              <a:t>部署到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P4NF controller: VNF</a:t>
            </a:r>
            <a:r>
              <a:rPr lang="zh-CN" altLang="en-US" dirty="0"/>
              <a:t>部署到</a:t>
            </a:r>
            <a:r>
              <a:rPr lang="en-US" altLang="zh-CN" dirty="0"/>
              <a:t>P4 switch</a:t>
            </a:r>
          </a:p>
        </p:txBody>
      </p:sp>
    </p:spTree>
    <p:extLst>
      <p:ext uri="{BB962C8B-B14F-4D97-AF65-F5344CB8AC3E}">
        <p14:creationId xmlns:p14="http://schemas.microsoft.com/office/powerpoint/2010/main" val="147698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553502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3955729"/>
            <a:ext cx="1145676" cy="45783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3454817" y="3955729"/>
            <a:ext cx="2654037" cy="53778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2476947" y="4259498"/>
            <a:ext cx="7963270" cy="2424105"/>
            <a:chOff x="3979284" y="5513717"/>
            <a:chExt cx="7963270" cy="2424105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7"/>
              <a:ext cx="7963270" cy="2424105"/>
              <a:chOff x="1154097" y="4524565"/>
              <a:chExt cx="7963270" cy="2424105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482955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5"/>
                <a:ext cx="7963270" cy="242410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10618508" y="7370353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Simulator</a:t>
              </a:r>
              <a:endParaRPr lang="zh-CN" altLang="en-US" b="1" dirty="0"/>
            </a:p>
          </p:txBody>
        </p: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26F66B6-A934-4A33-AFAB-3BC270019F80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6C17C4F-A5D8-426D-B92D-DFB25733143A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A67718F-2A82-404D-A918-DECA843D554B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A7101D-A6E9-4AB0-BE61-53F994D0E705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B4CC28-EBD4-4646-9915-8E83E01D7DC9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A9E6563-F527-411F-800B-C382985FC12D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 flipV="1">
            <a:off x="4777250" y="2412909"/>
            <a:ext cx="1246032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71844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72289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EAE348C9-B40F-4B86-8430-BC2042045DB6}"/>
              </a:ext>
            </a:extLst>
          </p:cNvPr>
          <p:cNvSpPr/>
          <p:nvPr/>
        </p:nvSpPr>
        <p:spPr>
          <a:xfrm>
            <a:off x="2948451" y="5295833"/>
            <a:ext cx="2782318" cy="11327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29D34F-0E58-47C6-868E-653BFC363593}"/>
              </a:ext>
            </a:extLst>
          </p:cNvPr>
          <p:cNvSpPr/>
          <p:nvPr/>
        </p:nvSpPr>
        <p:spPr>
          <a:xfrm>
            <a:off x="6123634" y="5953876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4F7CCB4-7E83-4241-BE19-5509E6AB5948}"/>
              </a:ext>
            </a:extLst>
          </p:cNvPr>
          <p:cNvSpPr/>
          <p:nvPr/>
        </p:nvSpPr>
        <p:spPr>
          <a:xfrm>
            <a:off x="7604592" y="5953462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EDB0C3B-1928-43C1-B954-D2FE62E861D0}"/>
              </a:ext>
            </a:extLst>
          </p:cNvPr>
          <p:cNvSpPr/>
          <p:nvPr/>
        </p:nvSpPr>
        <p:spPr>
          <a:xfrm>
            <a:off x="3692190" y="5240820"/>
            <a:ext cx="1175727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92F79DA-9ED1-42F3-B931-FBF047BF6FA4}"/>
              </a:ext>
            </a:extLst>
          </p:cNvPr>
          <p:cNvSpPr/>
          <p:nvPr/>
        </p:nvSpPr>
        <p:spPr>
          <a:xfrm>
            <a:off x="4417921" y="5915340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CA16937-4D47-4EA6-B623-DCF5F2F48D8A}"/>
              </a:ext>
            </a:extLst>
          </p:cNvPr>
          <p:cNvSpPr/>
          <p:nvPr/>
        </p:nvSpPr>
        <p:spPr>
          <a:xfrm>
            <a:off x="2965260" y="5922908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DE6261-A01E-43ED-A526-4031B30D538A}"/>
              </a:ext>
            </a:extLst>
          </p:cNvPr>
          <p:cNvCxnSpPr>
            <a:cxnSpLocks/>
            <a:stCxn id="116" idx="2"/>
            <a:endCxn id="61" idx="0"/>
          </p:cNvCxnSpPr>
          <p:nvPr/>
        </p:nvCxnSpPr>
        <p:spPr>
          <a:xfrm>
            <a:off x="6544742" y="4982289"/>
            <a:ext cx="1489119" cy="97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300B4EE-902A-4B66-A572-8FCEB954680B}"/>
              </a:ext>
            </a:extLst>
          </p:cNvPr>
          <p:cNvCxnSpPr>
            <a:cxnSpLocks/>
            <a:stCxn id="116" idx="2"/>
            <a:endCxn id="9" idx="0"/>
          </p:cNvCxnSpPr>
          <p:nvPr/>
        </p:nvCxnSpPr>
        <p:spPr>
          <a:xfrm>
            <a:off x="6544742" y="4982289"/>
            <a:ext cx="8161" cy="97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7A95EDB-5823-4DEA-9A97-5AFCC4972599}"/>
              </a:ext>
            </a:extLst>
          </p:cNvPr>
          <p:cNvCxnSpPr>
            <a:cxnSpLocks/>
            <a:stCxn id="117" idx="2"/>
            <a:endCxn id="61" idx="0"/>
          </p:cNvCxnSpPr>
          <p:nvPr/>
        </p:nvCxnSpPr>
        <p:spPr>
          <a:xfrm>
            <a:off x="8033861" y="4980488"/>
            <a:ext cx="0" cy="97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86C6397-A19F-4A98-B92A-C20ADB73B1CD}"/>
              </a:ext>
            </a:extLst>
          </p:cNvPr>
          <p:cNvCxnSpPr>
            <a:cxnSpLocks/>
            <a:stCxn id="120" idx="2"/>
            <a:endCxn id="61" idx="0"/>
          </p:cNvCxnSpPr>
          <p:nvPr/>
        </p:nvCxnSpPr>
        <p:spPr>
          <a:xfrm flipH="1">
            <a:off x="8033861" y="4972096"/>
            <a:ext cx="1479167" cy="98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07B5449-F564-4A25-9747-E3EF6BA7E45F}"/>
              </a:ext>
            </a:extLst>
          </p:cNvPr>
          <p:cNvCxnSpPr>
            <a:cxnSpLocks/>
            <a:stCxn id="120" idx="2"/>
            <a:endCxn id="9" idx="0"/>
          </p:cNvCxnSpPr>
          <p:nvPr/>
        </p:nvCxnSpPr>
        <p:spPr>
          <a:xfrm flipH="1">
            <a:off x="6552903" y="4972096"/>
            <a:ext cx="2960125" cy="98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A34F2CB-557B-42E0-8EFC-AB0DE3CE743F}"/>
              </a:ext>
            </a:extLst>
          </p:cNvPr>
          <p:cNvCxnSpPr>
            <a:cxnSpLocks/>
            <a:stCxn id="117" idx="2"/>
            <a:endCxn id="9" idx="0"/>
          </p:cNvCxnSpPr>
          <p:nvPr/>
        </p:nvCxnSpPr>
        <p:spPr>
          <a:xfrm flipH="1">
            <a:off x="6552903" y="4980488"/>
            <a:ext cx="1480958" cy="97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9039707-E8FA-4283-AC80-2B5137292F5D}"/>
              </a:ext>
            </a:extLst>
          </p:cNvPr>
          <p:cNvCxnSpPr>
            <a:cxnSpLocks/>
            <a:stCxn id="121" idx="2"/>
            <a:endCxn id="9" idx="0"/>
          </p:cNvCxnSpPr>
          <p:nvPr/>
        </p:nvCxnSpPr>
        <p:spPr>
          <a:xfrm>
            <a:off x="5085471" y="4976189"/>
            <a:ext cx="1467432" cy="97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6D8BDA2-3620-4418-A436-86E385886C98}"/>
              </a:ext>
            </a:extLst>
          </p:cNvPr>
          <p:cNvCxnSpPr>
            <a:cxnSpLocks/>
            <a:stCxn id="121" idx="2"/>
            <a:endCxn id="61" idx="0"/>
          </p:cNvCxnSpPr>
          <p:nvPr/>
        </p:nvCxnSpPr>
        <p:spPr>
          <a:xfrm>
            <a:off x="5085471" y="4976189"/>
            <a:ext cx="2948390" cy="9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5DA4989-697D-4691-803E-582679237C85}"/>
              </a:ext>
            </a:extLst>
          </p:cNvPr>
          <p:cNvCxnSpPr>
            <a:cxnSpLocks/>
            <a:stCxn id="113" idx="2"/>
            <a:endCxn id="65" idx="0"/>
          </p:cNvCxnSpPr>
          <p:nvPr/>
        </p:nvCxnSpPr>
        <p:spPr>
          <a:xfrm>
            <a:off x="3454817" y="4965198"/>
            <a:ext cx="84255" cy="95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E3B9B9F-B200-486B-81B0-51771E3DB934}"/>
              </a:ext>
            </a:extLst>
          </p:cNvPr>
          <p:cNvCxnSpPr>
            <a:cxnSpLocks/>
            <a:stCxn id="113" idx="2"/>
            <a:endCxn id="10" idx="0"/>
          </p:cNvCxnSpPr>
          <p:nvPr/>
        </p:nvCxnSpPr>
        <p:spPr>
          <a:xfrm>
            <a:off x="3454817" y="4965198"/>
            <a:ext cx="825237" cy="27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AB1FCF9-CF03-4BB2-86DE-A4CC5F1D3F25}"/>
              </a:ext>
            </a:extLst>
          </p:cNvPr>
          <p:cNvCxnSpPr>
            <a:cxnSpLocks/>
            <a:stCxn id="113" idx="2"/>
            <a:endCxn id="63" idx="2"/>
          </p:cNvCxnSpPr>
          <p:nvPr/>
        </p:nvCxnSpPr>
        <p:spPr>
          <a:xfrm>
            <a:off x="3454817" y="4965198"/>
            <a:ext cx="963104" cy="12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72FB57A-6F6E-46C6-AB8A-8A3AFDEA7898}"/>
              </a:ext>
            </a:extLst>
          </p:cNvPr>
          <p:cNvCxnSpPr>
            <a:stCxn id="63" idx="6"/>
            <a:endCxn id="9" idx="1"/>
          </p:cNvCxnSpPr>
          <p:nvPr/>
        </p:nvCxnSpPr>
        <p:spPr>
          <a:xfrm>
            <a:off x="5565544" y="6212285"/>
            <a:ext cx="558090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C22C5FB-AFFE-4FE2-8DD5-88539C591D6B}"/>
              </a:ext>
            </a:extLst>
          </p:cNvPr>
          <p:cNvSpPr txBox="1"/>
          <p:nvPr/>
        </p:nvSpPr>
        <p:spPr>
          <a:xfrm>
            <a:off x="4683760" y="222865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86CD590-B587-4E5F-8A44-3272D8F110B4}"/>
              </a:ext>
            </a:extLst>
          </p:cNvPr>
          <p:cNvSpPr txBox="1"/>
          <p:nvPr/>
        </p:nvSpPr>
        <p:spPr>
          <a:xfrm>
            <a:off x="7289031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73467D-DFDD-400D-B57D-58E3A469F3C3}"/>
              </a:ext>
            </a:extLst>
          </p:cNvPr>
          <p:cNvSpPr txBox="1"/>
          <p:nvPr/>
        </p:nvSpPr>
        <p:spPr>
          <a:xfrm>
            <a:off x="9861711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77944EE-F2F8-4E91-9EF6-938A7D71D72B}"/>
              </a:ext>
            </a:extLst>
          </p:cNvPr>
          <p:cNvSpPr txBox="1"/>
          <p:nvPr/>
        </p:nvSpPr>
        <p:spPr>
          <a:xfrm>
            <a:off x="4897366" y="2873941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3E39BBB-50EE-4689-A900-FA7EC3D82FA1}"/>
              </a:ext>
            </a:extLst>
          </p:cNvPr>
          <p:cNvSpPr txBox="1"/>
          <p:nvPr/>
        </p:nvSpPr>
        <p:spPr>
          <a:xfrm>
            <a:off x="6855090" y="2873941"/>
            <a:ext cx="213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  <a:p>
            <a:r>
              <a:rPr lang="en-US" altLang="zh-CN" sz="1200" b="1" dirty="0">
                <a:latin typeface="Consolas" panose="020B0609020204030204" pitchFamily="49" charset="0"/>
              </a:rPr>
              <a:t>CMD_TYPE_GET_FLOW</a:t>
            </a:r>
            <a:endParaRPr lang="en-US" altLang="zh-CN" sz="1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DA6A9-3BE8-49B1-B60F-440D5A6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9"/>
            <a:ext cx="10515600" cy="1325563"/>
          </a:xfrm>
        </p:spPr>
        <p:txBody>
          <a:bodyPr/>
          <a:lstStyle/>
          <a:p>
            <a:r>
              <a:rPr lang="zh-CN" altLang="en-US" dirty="0"/>
              <a:t>模拟器结构</a:t>
            </a:r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2C74518-12EC-40D2-916D-44DFFCADC7B6}"/>
              </a:ext>
            </a:extLst>
          </p:cNvPr>
          <p:cNvSpPr/>
          <p:nvPr/>
        </p:nvSpPr>
        <p:spPr>
          <a:xfrm>
            <a:off x="1131677" y="3956717"/>
            <a:ext cx="2782318" cy="11327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58024B-8758-43E7-ACD5-B01ECEBFEFF9}"/>
              </a:ext>
            </a:extLst>
          </p:cNvPr>
          <p:cNvSpPr/>
          <p:nvPr/>
        </p:nvSpPr>
        <p:spPr>
          <a:xfrm>
            <a:off x="4306860" y="4614760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518EF-2408-4617-A04A-71C23FF3AD0E}"/>
              </a:ext>
            </a:extLst>
          </p:cNvPr>
          <p:cNvSpPr/>
          <p:nvPr/>
        </p:nvSpPr>
        <p:spPr>
          <a:xfrm>
            <a:off x="5787818" y="4614346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E2C352-6B46-4A39-9F98-B57D7656C0E3}"/>
              </a:ext>
            </a:extLst>
          </p:cNvPr>
          <p:cNvSpPr/>
          <p:nvPr/>
        </p:nvSpPr>
        <p:spPr>
          <a:xfrm>
            <a:off x="1875416" y="3901704"/>
            <a:ext cx="1175727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43114ED-2AC2-4F70-88C3-96D0D51A17D7}"/>
              </a:ext>
            </a:extLst>
          </p:cNvPr>
          <p:cNvSpPr/>
          <p:nvPr/>
        </p:nvSpPr>
        <p:spPr>
          <a:xfrm>
            <a:off x="2601147" y="4576224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7E86C8A-4C1D-43E1-A19D-5B64370640B2}"/>
              </a:ext>
            </a:extLst>
          </p:cNvPr>
          <p:cNvSpPr/>
          <p:nvPr/>
        </p:nvSpPr>
        <p:spPr>
          <a:xfrm>
            <a:off x="1148486" y="4583792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ED428C2-5D0A-4862-91AA-7139BE86D7CB}"/>
              </a:ext>
            </a:extLst>
          </p:cNvPr>
          <p:cNvCxnSpPr>
            <a:stCxn id="19" idx="6"/>
            <a:endCxn id="16" idx="1"/>
          </p:cNvCxnSpPr>
          <p:nvPr/>
        </p:nvCxnSpPr>
        <p:spPr>
          <a:xfrm>
            <a:off x="3748770" y="4873169"/>
            <a:ext cx="558090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429C4EE-8883-4E6C-B2FE-FF189E2E7125}"/>
              </a:ext>
            </a:extLst>
          </p:cNvPr>
          <p:cNvSpPr/>
          <p:nvPr/>
        </p:nvSpPr>
        <p:spPr>
          <a:xfrm>
            <a:off x="772211" y="3732142"/>
            <a:ext cx="7733364" cy="1699559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F5BDC4-7A73-4607-92A3-6CA5AC84D3E6}"/>
              </a:ext>
            </a:extLst>
          </p:cNvPr>
          <p:cNvSpPr/>
          <p:nvPr/>
        </p:nvSpPr>
        <p:spPr>
          <a:xfrm>
            <a:off x="4027815" y="2273075"/>
            <a:ext cx="129802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Simulator Controller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EE1E51-DCCC-4945-BC20-5126F78ABB4D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4638893" y="2966637"/>
            <a:ext cx="225" cy="7655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2021D09-F249-47FE-87EE-ADED5720AE42}"/>
              </a:ext>
            </a:extLst>
          </p:cNvPr>
          <p:cNvSpPr/>
          <p:nvPr/>
        </p:nvSpPr>
        <p:spPr>
          <a:xfrm>
            <a:off x="9325018" y="4317401"/>
            <a:ext cx="858537" cy="517645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CLI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B52D52-3CE9-46E0-912E-3827E2455111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8505575" y="4576224"/>
            <a:ext cx="819443" cy="5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FD5129E-2B11-4504-B4F0-8673853EBDF1}"/>
              </a:ext>
            </a:extLst>
          </p:cNvPr>
          <p:cNvSpPr/>
          <p:nvPr/>
        </p:nvSpPr>
        <p:spPr>
          <a:xfrm>
            <a:off x="772436" y="1979121"/>
            <a:ext cx="7733364" cy="987516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4533566-AF5B-4AD6-849E-29248992141D}"/>
              </a:ext>
            </a:extLst>
          </p:cNvPr>
          <p:cNvSpPr txBox="1"/>
          <p:nvPr/>
        </p:nvSpPr>
        <p:spPr>
          <a:xfrm>
            <a:off x="8720438" y="2257695"/>
            <a:ext cx="19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r>
              <a:rPr lang="zh-CN" altLang="en-US" b="1" dirty="0"/>
              <a:t> </a:t>
            </a:r>
            <a:r>
              <a:rPr lang="en-US" altLang="zh-CN" b="1" dirty="0"/>
              <a:t>Stub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BB80B-FC24-4A23-AAC9-3B6572BBBC52}"/>
              </a:ext>
            </a:extLst>
          </p:cNvPr>
          <p:cNvSpPr txBox="1"/>
          <p:nvPr/>
        </p:nvSpPr>
        <p:spPr>
          <a:xfrm>
            <a:off x="5325838" y="2340618"/>
            <a:ext cx="24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SIMULATOR_QUEUE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73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0AF9-6402-4D89-9336-859629AB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05A77-7AB0-445C-9093-006B6BE8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模拟数据中心网络</a:t>
            </a:r>
            <a:endParaRPr lang="en-US" altLang="zh-CN" dirty="0"/>
          </a:p>
          <a:p>
            <a:r>
              <a:rPr lang="zh-CN" altLang="en-US" dirty="0"/>
              <a:t>模拟流量变化，模拟故障</a:t>
            </a:r>
            <a:endParaRPr lang="en-US" altLang="zh-CN" dirty="0"/>
          </a:p>
          <a:p>
            <a:r>
              <a:rPr lang="en-US" altLang="zh-CN" dirty="0" err="1"/>
              <a:t>networkx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6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sam</a:t>
            </a:r>
            <a:r>
              <a:rPr lang="en-US" altLang="zh-CN" dirty="0"/>
              <a:t> simulator</a:t>
            </a:r>
          </a:p>
          <a:p>
            <a:pPr lvl="1"/>
            <a:r>
              <a:rPr lang="en-US" altLang="zh-CN" dirty="0"/>
              <a:t>python </a:t>
            </a:r>
            <a:r>
              <a:rPr lang="en-US" altLang="zh-CN" dirty="0" err="1"/>
              <a:t>samSim</a:t>
            </a:r>
            <a:endParaRPr lang="en-US" altLang="zh-CN" dirty="0"/>
          </a:p>
          <a:p>
            <a:r>
              <a:rPr lang="zh-CN" altLang="en-US" dirty="0"/>
              <a:t>设置模拟数据中心参数</a:t>
            </a:r>
            <a:endParaRPr lang="en-US" altLang="zh-CN" dirty="0"/>
          </a:p>
          <a:p>
            <a:pPr lvl="1"/>
            <a:r>
              <a:rPr lang="en-US" altLang="zh-CN" dirty="0"/>
              <a:t>&gt; add –topo ./fat-tree-k=32.pickle</a:t>
            </a:r>
          </a:p>
          <a:p>
            <a:pPr lvl="1"/>
            <a:r>
              <a:rPr lang="en-US" altLang="zh-CN" dirty="0"/>
              <a:t>&gt; reset</a:t>
            </a:r>
          </a:p>
          <a:p>
            <a:r>
              <a:rPr lang="zh-CN" altLang="en-US" dirty="0"/>
              <a:t>模拟故障</a:t>
            </a:r>
            <a:endParaRPr lang="en-US" altLang="zh-CN" dirty="0"/>
          </a:p>
          <a:p>
            <a:pPr lvl="1"/>
            <a:r>
              <a:rPr lang="en-US" altLang="zh-CN" dirty="0"/>
              <a:t>&gt; switch 3 down	# 1-10000</a:t>
            </a:r>
            <a:r>
              <a:rPr lang="zh-CN" altLang="en-US" dirty="0"/>
              <a:t>是交换机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&gt; server 10005 down	# 10001</a:t>
            </a:r>
            <a:r>
              <a:rPr lang="zh-CN" altLang="en-US" dirty="0"/>
              <a:t>以上是服务器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&gt; link 3 10005 down	# </a:t>
            </a:r>
            <a:r>
              <a:rPr lang="zh-CN" altLang="en-US" dirty="0"/>
              <a:t>连接交换机</a:t>
            </a:r>
            <a:r>
              <a:rPr lang="en-US" altLang="zh-CN" dirty="0"/>
              <a:t>3</a:t>
            </a:r>
            <a:r>
              <a:rPr lang="zh-CN" altLang="en-US" dirty="0"/>
              <a:t>和服务器</a:t>
            </a:r>
            <a:r>
              <a:rPr lang="en-US" altLang="zh-CN" dirty="0"/>
              <a:t>10001</a:t>
            </a:r>
            <a:r>
              <a:rPr lang="zh-CN" altLang="en-US" dirty="0"/>
              <a:t>的链路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32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产生流量</a:t>
            </a:r>
            <a:endParaRPr lang="en-US" altLang="zh-CN" dirty="0"/>
          </a:p>
          <a:p>
            <a:pPr lvl="1"/>
            <a:r>
              <a:rPr lang="en-US" altLang="zh-CN" dirty="0"/>
              <a:t>&gt; add/del –traffic t1 </a:t>
            </a:r>
            <a:r>
              <a:rPr lang="en-US" altLang="zh-CN" dirty="0" err="1"/>
              <a:t>sfciID</a:t>
            </a:r>
            <a:r>
              <a:rPr lang="en-US" altLang="zh-CN" dirty="0"/>
              <a:t> –</a:t>
            </a:r>
            <a:r>
              <a:rPr lang="en-US" altLang="zh-CN" dirty="0" err="1"/>
              <a:t>trafficRate</a:t>
            </a:r>
            <a:r>
              <a:rPr lang="en-US" altLang="zh-CN" dirty="0"/>
              <a:t> 10 # 10Mbps</a:t>
            </a:r>
            <a:r>
              <a:rPr lang="zh-CN" altLang="en-US" dirty="0"/>
              <a:t>，</a:t>
            </a:r>
            <a:r>
              <a:rPr lang="en-US" altLang="zh-CN" dirty="0"/>
              <a:t>constant bit rate, t1</a:t>
            </a:r>
            <a:r>
              <a:rPr lang="zh-CN" altLang="en-US" dirty="0"/>
              <a:t>是</a:t>
            </a:r>
            <a:r>
              <a:rPr lang="en-US" altLang="zh-CN" dirty="0" err="1"/>
              <a:t>trafficID</a:t>
            </a:r>
            <a:endParaRPr lang="en-US" altLang="zh-CN" dirty="0"/>
          </a:p>
          <a:p>
            <a:r>
              <a:rPr lang="zh-CN" altLang="en-US" dirty="0"/>
              <a:t>模拟流量变化</a:t>
            </a:r>
            <a:endParaRPr lang="en-US" altLang="zh-CN" dirty="0"/>
          </a:p>
          <a:p>
            <a:pPr lvl="1"/>
            <a:r>
              <a:rPr lang="en-US" altLang="zh-CN" dirty="0"/>
              <a:t>&gt; 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=constant –value 100.0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</a:t>
            </a:r>
            <a:r>
              <a:rPr lang="zh-CN" altLang="en-US" dirty="0"/>
              <a:t>设置为常数</a:t>
            </a:r>
            <a:r>
              <a:rPr lang="en-US" altLang="zh-CN" dirty="0"/>
              <a:t>100Mbps</a:t>
            </a:r>
          </a:p>
          <a:p>
            <a:pPr lvl="1"/>
            <a:r>
              <a:rPr lang="en-US" altLang="zh-CN" dirty="0"/>
              <a:t>&gt; 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=uniform –min 10 –max 100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 rate</a:t>
            </a:r>
            <a:r>
              <a:rPr lang="zh-CN" altLang="en-US" dirty="0"/>
              <a:t>设置为一个符合均匀分布的随机变量</a:t>
            </a:r>
            <a:r>
              <a:rPr lang="en-US" altLang="zh-CN" dirty="0"/>
              <a:t>U(10, 100)</a:t>
            </a:r>
          </a:p>
          <a:p>
            <a:pPr lvl="1"/>
            <a:r>
              <a:rPr lang="en-US" altLang="zh-CN" dirty="0"/>
              <a:t>&gt;traffic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</a:t>
            </a:r>
            <a:r>
              <a:rPr lang="en-US" altLang="zh-CN" dirty="0" err="1"/>
              <a:t>ddos</a:t>
            </a:r>
            <a:r>
              <a:rPr lang="en-US" altLang="zh-CN" dirty="0"/>
              <a:t>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 rate</a:t>
            </a:r>
            <a:r>
              <a:rPr lang="zh-CN" altLang="en-US" dirty="0"/>
              <a:t>设置为一个</a:t>
            </a:r>
            <a:r>
              <a:rPr lang="en-US" altLang="zh-CN" dirty="0"/>
              <a:t>DDOS</a:t>
            </a:r>
            <a:r>
              <a:rPr lang="zh-CN" altLang="en-US" dirty="0"/>
              <a:t>攻击流量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02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383</Words>
  <Application>Microsoft Office PowerPoint</Application>
  <PresentationFormat>宽屏</PresentationFormat>
  <Paragraphs>85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支持自适应编排管理系统的 数据中心网络模拟器</vt:lpstr>
      <vt:lpstr>需求</vt:lpstr>
      <vt:lpstr>SAM Architecture</vt:lpstr>
      <vt:lpstr>模拟器结构</vt:lpstr>
      <vt:lpstr>功能</vt:lpstr>
      <vt:lpstr>CLI Interface</vt:lpstr>
      <vt:lpstr>CLI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Simulator</dc:title>
  <dc:creator>Chen Mike</dc:creator>
  <cp:lastModifiedBy>Chen Mike</cp:lastModifiedBy>
  <cp:revision>192</cp:revision>
  <dcterms:created xsi:type="dcterms:W3CDTF">2020-09-14T14:12:02Z</dcterms:created>
  <dcterms:modified xsi:type="dcterms:W3CDTF">2022-04-08T09:59:32Z</dcterms:modified>
</cp:coreProperties>
</file>