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22F0-F5BE-4336-93DD-C227A7B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84081-B36C-4CDF-9F14-47373954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CDE69-42BE-4F51-A48B-54456B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14DCF-75C1-4845-AC82-959B20D8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86648-1C2A-4C23-AA69-D3B3EF2F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589D8-4C09-4AD6-84E4-6B39E259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58D19-F509-4710-AF69-0C1AE1FD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E1CD9-9CC2-44B4-A6DF-CA666B6F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E3818-1A32-48F1-B6AE-C08C074F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40D77-0C1D-45DE-B01F-24331D1F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2BE4E0-D9AB-4F2D-AD47-5BC7ABA09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A3110-FE91-4CE9-BEF6-14D6B168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3D325-B061-46C1-9B6E-64BD1F37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3B799-4439-4D0F-88C7-623A956B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CDDC6-EF11-4F4F-925F-EF7192B5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3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29F78-CD5B-4E2A-9C89-2103A16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73E0D-7D4A-4FED-BAEB-DECBF744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B773A-99B9-48B2-83F2-CF549DA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1FA6-BEAE-4ACB-8A96-7CDECC6C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0AD1-39B6-400F-AF74-42EDEBD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3A4B-915F-43D3-A4FB-C32A32DE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26D90-0C96-4F81-B017-C2B36B45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163A9-8663-42FC-ADC7-3507054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984BA-142B-4705-A308-22684095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06291-68FE-4C38-9600-5E9D358E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4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F720-05D8-43CF-BC45-A003C11D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636D-4242-4167-A92A-A3DCCDC4F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8F7CE-6500-4331-95B7-C100F23A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F5DFA-BEA9-4B6B-9CC5-31E86D84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60D96-E981-47D7-8C2A-35AA9E3C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AE90E-4A8A-4B4E-A7FA-7016235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1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408E0-F937-42E7-A9B0-996278F2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852B3-1C1E-47AE-A2CF-41F4F1A0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BC3DE-BC9B-45BC-A243-DD343F910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20432-79D4-4C8C-80C5-F829363B8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4FB96-31B5-4197-A74B-CB1FCD17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105B-A352-479E-A59D-9F9CB434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B38EB-9194-4F5F-8BFC-E554461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BB819E-E206-4241-B8CF-E7D566E8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543D-428C-4A9E-A2D0-9DA5704E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ED417-FDAD-4571-A1F5-4C63D454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183DE-0FC5-4F28-84A2-E15896F3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59FD8-0BF4-4256-99D3-3C21529D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3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FBBDDC-7545-4F5F-850B-18CDD6AB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4E6746-9683-4EED-BC39-292F82B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C64F5-8C0A-4EF4-8FC1-9827BCA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7864D-279F-4BAC-8E70-289F4E11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7FAD4-05F0-4134-9BB2-1976D015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38B37-303E-475D-A62B-7D21E6D0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26B84-739F-4D60-849C-39DA7BB9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51462-446A-4C75-A423-846367E2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306BA-9AD9-4137-8C40-F2557C9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F093B-0698-4A94-ABFF-2F245B98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E26BEC-C01E-4366-893E-8559656CC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45B8C-9E53-496F-88BF-0DF5A1E77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B80B3-E85D-4240-B973-B715707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EC010-DF10-4EC4-9BC1-0AB4BC9F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E8F8C-DDA5-4AB7-A9FD-8C928F7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7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94C30-F5D0-444C-96EB-CA837B97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6F52D-0270-495B-8B58-0FF11080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8EC78-C27A-4323-BE3C-A4221AF9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CD79-70AD-4DBE-AFE4-86FA5AFE34A0}" type="datetimeFigureOut">
              <a:rPr lang="zh-CN" altLang="en-US" smtClean="0"/>
              <a:t>2021/01/07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4C3E-F016-4930-9A86-FCCBBE41E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2321E-48BF-4E25-B050-434C8879B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78CC-C7E4-4D01-814A-1485955F5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63C018D-5565-42D0-88DD-0D04EADFBB3A}"/>
              </a:ext>
            </a:extLst>
          </p:cNvPr>
          <p:cNvGrpSpPr/>
          <p:nvPr/>
        </p:nvGrpSpPr>
        <p:grpSpPr>
          <a:xfrm>
            <a:off x="2447511" y="2151129"/>
            <a:ext cx="5961638" cy="673192"/>
            <a:chOff x="6085926" y="4341438"/>
            <a:chExt cx="5961638" cy="67319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2F51C13-6383-4A92-9AB9-409D3629F98D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07D06C-C559-40EA-B867-494EEF4F000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F48C8B-6826-4A1E-A378-5771A2A2B8E4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290CF-E7B1-4B1C-873E-AAA6D15E12B4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722121-83E9-40DA-B578-029C786FFE9F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46E4A7E9-33A7-4DD5-88F7-7CFF50016CB1}"/>
              </a:ext>
            </a:extLst>
          </p:cNvPr>
          <p:cNvSpPr/>
          <p:nvPr/>
        </p:nvSpPr>
        <p:spPr>
          <a:xfrm>
            <a:off x="1007886" y="2231078"/>
            <a:ext cx="129802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Controller</a:t>
            </a:r>
            <a:endParaRPr lang="zh-CN" altLang="en-US" dirty="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2C74518-12EC-40D2-916D-44DFFCADC7B6}"/>
              </a:ext>
            </a:extLst>
          </p:cNvPr>
          <p:cNvSpPr/>
          <p:nvPr/>
        </p:nvSpPr>
        <p:spPr>
          <a:xfrm>
            <a:off x="1131677" y="3956717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58024B-8758-43E7-ACD5-B01ECEBFEFF9}"/>
              </a:ext>
            </a:extLst>
          </p:cNvPr>
          <p:cNvSpPr/>
          <p:nvPr/>
        </p:nvSpPr>
        <p:spPr>
          <a:xfrm>
            <a:off x="4306860" y="4614760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518EF-2408-4617-A04A-71C23FF3AD0E}"/>
              </a:ext>
            </a:extLst>
          </p:cNvPr>
          <p:cNvSpPr/>
          <p:nvPr/>
        </p:nvSpPr>
        <p:spPr>
          <a:xfrm>
            <a:off x="5787818" y="461434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E2C352-6B46-4A39-9F98-B57D7656C0E3}"/>
              </a:ext>
            </a:extLst>
          </p:cNvPr>
          <p:cNvSpPr/>
          <p:nvPr/>
        </p:nvSpPr>
        <p:spPr>
          <a:xfrm>
            <a:off x="1875416" y="3901704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43114ED-2AC2-4F70-88C3-96D0D51A17D7}"/>
              </a:ext>
            </a:extLst>
          </p:cNvPr>
          <p:cNvSpPr/>
          <p:nvPr/>
        </p:nvSpPr>
        <p:spPr>
          <a:xfrm>
            <a:off x="2601147" y="4576224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7E86C8A-4C1D-43E1-A19D-5B64370640B2}"/>
              </a:ext>
            </a:extLst>
          </p:cNvPr>
          <p:cNvSpPr/>
          <p:nvPr/>
        </p:nvSpPr>
        <p:spPr>
          <a:xfrm>
            <a:off x="1148486" y="4583792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E54842-5EC2-4C2D-B51D-939E8BA2E66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4718542" y="2719855"/>
            <a:ext cx="1498545" cy="189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2D6F664-C765-4F2A-974C-F8AE77B3FA5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718542" y="2719855"/>
            <a:ext cx="17587" cy="189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0EF3628-801B-4415-9890-FD5F37058457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6207661" y="2718054"/>
            <a:ext cx="9426" cy="189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4392F5A-5756-4437-BDDF-AC03D18134A5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217087" y="2709662"/>
            <a:ext cx="1469741" cy="190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C132C6B-220F-4636-BAAB-EE41C7A3F2E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736129" y="2709662"/>
            <a:ext cx="2950699" cy="190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05E7C3-79D2-430D-AF6E-044C25945450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736129" y="2718054"/>
            <a:ext cx="1471532" cy="189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AF874B8-9180-42F0-9C25-DC48A4844D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259271" y="2713755"/>
            <a:ext cx="1476858" cy="190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B53E72B-E173-4AA6-AA41-8D1195C581D3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259271" y="2713755"/>
            <a:ext cx="2957816" cy="190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B39404F-D332-4B3D-9501-1817A0D1BC21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656898" y="2702764"/>
            <a:ext cx="65400" cy="188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A9A8A09-32B8-4660-89AB-949DC1E8806B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656898" y="2702764"/>
            <a:ext cx="806382" cy="119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C1D6105-2873-4FF2-B083-135EE3E673E6}"/>
              </a:ext>
            </a:extLst>
          </p:cNvPr>
          <p:cNvCxnSpPr>
            <a:cxnSpLocks/>
            <a:stCxn id="8" idx="2"/>
            <a:endCxn id="19" idx="2"/>
          </p:cNvCxnSpPr>
          <p:nvPr/>
        </p:nvCxnSpPr>
        <p:spPr>
          <a:xfrm>
            <a:off x="1656898" y="2702764"/>
            <a:ext cx="944249" cy="217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ED428C2-5D0A-4862-91AA-7139BE86D7CB}"/>
              </a:ext>
            </a:extLst>
          </p:cNvPr>
          <p:cNvCxnSpPr>
            <a:stCxn id="19" idx="6"/>
            <a:endCxn id="16" idx="1"/>
          </p:cNvCxnSpPr>
          <p:nvPr/>
        </p:nvCxnSpPr>
        <p:spPr>
          <a:xfrm>
            <a:off x="3748770" y="4873169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429C4EE-8883-4E6C-B2FE-FF189E2E7125}"/>
              </a:ext>
            </a:extLst>
          </p:cNvPr>
          <p:cNvSpPr/>
          <p:nvPr/>
        </p:nvSpPr>
        <p:spPr>
          <a:xfrm>
            <a:off x="772211" y="3732142"/>
            <a:ext cx="7733364" cy="1699559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30C77E-9B83-41F3-A91C-C4388EB54DBD}"/>
              </a:ext>
            </a:extLst>
          </p:cNvPr>
          <p:cNvSpPr/>
          <p:nvPr/>
        </p:nvSpPr>
        <p:spPr>
          <a:xfrm>
            <a:off x="752619" y="1979628"/>
            <a:ext cx="7733364" cy="987516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7F80E-4869-4B55-88FD-D100D984FC6B}"/>
              </a:ext>
            </a:extLst>
          </p:cNvPr>
          <p:cNvSpPr txBox="1"/>
          <p:nvPr/>
        </p:nvSpPr>
        <p:spPr>
          <a:xfrm>
            <a:off x="8720438" y="2257695"/>
            <a:ext cx="19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r>
              <a:rPr lang="zh-CN" altLang="en-US" b="1" dirty="0"/>
              <a:t> </a:t>
            </a:r>
            <a:r>
              <a:rPr lang="en-US" altLang="zh-CN" b="1" dirty="0"/>
              <a:t>Stub</a:t>
            </a:r>
          </a:p>
        </p:txBody>
      </p:sp>
    </p:spTree>
    <p:extLst>
      <p:ext uri="{BB962C8B-B14F-4D97-AF65-F5344CB8AC3E}">
        <p14:creationId xmlns:p14="http://schemas.microsoft.com/office/powerpoint/2010/main" val="191999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</cp:revision>
  <dcterms:created xsi:type="dcterms:W3CDTF">2021-01-07T03:46:16Z</dcterms:created>
  <dcterms:modified xsi:type="dcterms:W3CDTF">2021-01-07T03:46:35Z</dcterms:modified>
</cp:coreProperties>
</file>