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024B7-80E5-8545-A072-E06846624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D7AC8-5339-1645-9602-6FC4E530C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B27AD-97CD-B747-BC2C-0319556F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75DE3-EAF3-314F-967A-FBDDCED2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B8D08-07F6-7F4D-AF1B-CEBA30A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1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F5916-10C8-AB4D-9963-F2EF762B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60C4D-3998-CC41-AC04-A2F9ADDB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68DBC-5593-7D46-905A-14229E8F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29220-24E3-264F-AFC5-E9A82FF8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9DAEE-1976-544D-A0A9-3D07D8D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36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7473AF-38A6-AB49-962C-6F9238F48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2D8C1-5335-6E4E-98B2-C84C1B51B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015CC-3983-7244-A1E3-FE5A5A3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827C-9C3C-664E-B26D-7029B5D5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C50AA-C625-4245-B344-334D9B78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91526-5856-7A44-A96C-F46599F4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85D52-6371-9A48-978E-C7F1127B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F064B-87FA-2B4C-81C5-EE67D4F5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FA4C5-BECE-264A-9E15-1B5B9862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D145D-906C-014F-AD7C-803A6A80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1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36776-7780-2B45-880F-758D9F3E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0248E-604B-8946-872B-23C6475D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7A5B8-9573-B547-A121-7C8CD5A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F03AB-700B-2140-B730-0C56FEB9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E1C7B-F895-AB4A-B128-88A6ADB3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4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0581-890A-E54F-9E3C-E2500B4A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C04EA-C2A2-674D-A7B3-33D638BC6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BA811-9CA7-4A45-9900-AADD9049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D7AE0-BCF8-7842-9145-147F9A11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68D7C-6755-2348-A70D-DBFAFBEE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AA105-9B63-574F-B931-636A4D76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2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DC204-31C0-B947-8CE9-9A9D9D32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34F6D-D4F0-6141-A59A-77867755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30E34-36F3-644F-A91C-406F355C9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F9E4A9-4B5C-F94D-A66F-42719796A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E9B27-2795-D74F-83BD-D319DD81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2B89C-6944-8444-A593-F4E3F2F9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EAAF0-F6B4-9D4E-BF4A-9852C09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508ADC-FA83-8243-B4F7-77D6DE91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0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B964-2D77-EF4E-94A4-F8725CFC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06E01D-F906-0348-ACA6-A9BFAFB0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CBBCB4-07ED-CF4A-9E11-EE5AF774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21BCE-AC90-2B48-B194-1436DB65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CF599-5559-1842-BD13-E26A519B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5A0DB-FF6D-8147-8953-5C55D99C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C33B8-A49C-7047-8C6A-4BD7E8EC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3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1A36-0E30-7A4F-87BF-6B0AA2FA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6E8A8-BF66-C546-BE30-0F87DE9E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9449F-ED94-4C4B-BD5B-D1A60A17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A95BB-0C58-A347-B8C8-424C9031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9A728-4E7A-FE43-B6BC-722C6240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BB4AB0-4A1C-364F-B640-67C0E7D5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41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CB8DF-6009-B04B-A5AC-37351328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B76EDE-D38E-E14F-8D37-3F711A4F0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EBFAAB-34E7-E849-972B-F055627D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CBE3A-BB01-5C46-8335-AE4464AF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F3842-CADF-1F45-A7EF-5DFA67F0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686E56-0F49-4943-B853-EBCE1CF5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97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FD4F0C-0824-4D4F-A1F1-DEEE9F8E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2EE94-17EE-2048-8789-676B9116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17194-9BF7-F741-B194-F4D57758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C3C6-79F1-584D-B1FD-73320896490D}" type="datetimeFigureOut">
              <a:rPr kumimoji="1" lang="zh-CN" altLang="en-US" smtClean="0"/>
              <a:t>2021/12/26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C5D54-4AB5-7A40-A122-9AEB2F3AB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248E5-1064-E74E-886E-09A39512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DB56-AA0E-F94F-A32C-0A3377601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2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3E09E781-CA36-C44B-85A5-7CC54C4F7454}"/>
              </a:ext>
            </a:extLst>
          </p:cNvPr>
          <p:cNvSpPr/>
          <p:nvPr/>
        </p:nvSpPr>
        <p:spPr>
          <a:xfrm>
            <a:off x="695212" y="2984154"/>
            <a:ext cx="1337312" cy="8896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初始化模拟器、日志、消息队列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DECCC4-C0F4-9E4A-B99D-0D5E1C3F790D}"/>
              </a:ext>
            </a:extLst>
          </p:cNvPr>
          <p:cNvSpPr/>
          <p:nvPr/>
        </p:nvSpPr>
        <p:spPr>
          <a:xfrm>
            <a:off x="3330387" y="2984154"/>
            <a:ext cx="1337312" cy="8896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启动标准输入监听线程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07C1F4F6-AEDB-1244-A927-99CFDF856E82}"/>
              </a:ext>
            </a:extLst>
          </p:cNvPr>
          <p:cNvSpPr/>
          <p:nvPr/>
        </p:nvSpPr>
        <p:spPr>
          <a:xfrm>
            <a:off x="5871661" y="2877124"/>
            <a:ext cx="2247004" cy="110375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监听来自标准输入以及消息队列的命令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E66FD59-AC7E-D540-8CE8-6E79D70D2436}"/>
              </a:ext>
            </a:extLst>
          </p:cNvPr>
          <p:cNvSpPr/>
          <p:nvPr/>
        </p:nvSpPr>
        <p:spPr>
          <a:xfrm>
            <a:off x="9849752" y="2984153"/>
            <a:ext cx="1337312" cy="8896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程序结束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C0A2BA8-1BF8-C64C-84F6-CB57C2019B09}"/>
              </a:ext>
            </a:extLst>
          </p:cNvPr>
          <p:cNvGrpSpPr/>
          <p:nvPr/>
        </p:nvGrpSpPr>
        <p:grpSpPr>
          <a:xfrm>
            <a:off x="6326507" y="413272"/>
            <a:ext cx="4097653" cy="1602890"/>
            <a:chOff x="6326507" y="413272"/>
            <a:chExt cx="4097653" cy="1602890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38E2BFF1-713E-3045-9511-BF03E9495348}"/>
                </a:ext>
              </a:extLst>
            </p:cNvPr>
            <p:cNvSpPr/>
            <p:nvPr/>
          </p:nvSpPr>
          <p:spPr>
            <a:xfrm>
              <a:off x="6326507" y="769871"/>
              <a:ext cx="1337312" cy="8896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处理来自标准输入的命令</a:t>
              </a: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71291244-4DD1-DF4B-8D9E-0408812FAF8D}"/>
                </a:ext>
              </a:extLst>
            </p:cNvPr>
            <p:cNvSpPr/>
            <p:nvPr/>
          </p:nvSpPr>
          <p:spPr>
            <a:xfrm>
              <a:off x="7820809" y="413272"/>
              <a:ext cx="297856" cy="16028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EEE759-F66A-534A-9FBA-68889351D035}"/>
                </a:ext>
              </a:extLst>
            </p:cNvPr>
            <p:cNvSpPr txBox="1"/>
            <p:nvPr/>
          </p:nvSpPr>
          <p:spPr>
            <a:xfrm>
              <a:off x="8240358" y="413272"/>
              <a:ext cx="21838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reset</a:t>
              </a:r>
              <a:r>
                <a:rPr kumimoji="1" lang="zh-CN" altLang="en-US" sz="1200" dirty="0"/>
                <a:t>：重置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load</a:t>
              </a:r>
              <a:r>
                <a:rPr kumimoji="1" lang="zh-CN" altLang="en-US" sz="1200" dirty="0"/>
                <a:t>：载入拓扑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server</a:t>
              </a:r>
              <a:r>
                <a:rPr kumimoji="1" lang="zh-CN" altLang="en-US" sz="1200" dirty="0"/>
                <a:t>：启动或关闭服务器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switch</a:t>
              </a:r>
              <a:r>
                <a:rPr kumimoji="1" lang="zh-CN" altLang="en-US" sz="1200" dirty="0"/>
                <a:t>：启动或关闭交换机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link</a:t>
              </a:r>
              <a:r>
                <a:rPr kumimoji="1" lang="zh-CN" altLang="en-US" sz="1200" dirty="0"/>
                <a:t>：连接或断开链路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add</a:t>
              </a:r>
              <a:r>
                <a:rPr kumimoji="1" lang="zh-CN" altLang="en-US" sz="1200" dirty="0"/>
                <a:t>：添加一条流量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del</a:t>
              </a:r>
              <a:r>
                <a:rPr kumimoji="1" lang="zh-CN" altLang="en-US" sz="1200" dirty="0"/>
                <a:t>：删除指定流量</a:t>
              </a:r>
              <a:endParaRPr kumimoji="1" lang="en-US" altLang="zh-CN" sz="1200" dirty="0"/>
            </a:p>
            <a:p>
              <a:r>
                <a:rPr kumimoji="1" lang="en-US" altLang="zh-CN" sz="1200" dirty="0"/>
                <a:t>traffic</a:t>
              </a:r>
              <a:r>
                <a:rPr kumimoji="1" lang="zh-CN" altLang="en-US" sz="1200" dirty="0"/>
                <a:t>：修改流量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B5C529-D848-CD4B-B5E0-CAA604B86354}"/>
              </a:ext>
            </a:extLst>
          </p:cNvPr>
          <p:cNvGrpSpPr/>
          <p:nvPr/>
        </p:nvGrpSpPr>
        <p:grpSpPr>
          <a:xfrm>
            <a:off x="6326507" y="4841838"/>
            <a:ext cx="4097653" cy="1602890"/>
            <a:chOff x="6326507" y="4841838"/>
            <a:chExt cx="4097653" cy="1602890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15EE42D8-D7D9-544C-A0C7-38669479D6CD}"/>
                </a:ext>
              </a:extLst>
            </p:cNvPr>
            <p:cNvSpPr/>
            <p:nvPr/>
          </p:nvSpPr>
          <p:spPr>
            <a:xfrm>
              <a:off x="6326507" y="5198437"/>
              <a:ext cx="1337312" cy="8896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/>
                <a:t>处理来自消息队列的命令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BE597CC4-18A5-3B4F-B8B4-B96F03EFBD81}"/>
                </a:ext>
              </a:extLst>
            </p:cNvPr>
            <p:cNvSpPr/>
            <p:nvPr/>
          </p:nvSpPr>
          <p:spPr>
            <a:xfrm>
              <a:off x="7820809" y="4841838"/>
              <a:ext cx="297856" cy="16028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385799A-A0E8-A44A-9411-BACE3A772DE1}"/>
                </a:ext>
              </a:extLst>
            </p:cNvPr>
            <p:cNvSpPr txBox="1"/>
            <p:nvPr/>
          </p:nvSpPr>
          <p:spPr>
            <a:xfrm>
              <a:off x="8240358" y="4950785"/>
              <a:ext cx="21838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200" dirty="0"/>
                <a:t>CMD_TYPE_ADD_SFC</a:t>
              </a:r>
            </a:p>
            <a:p>
              <a:r>
                <a:rPr lang="en" altLang="zh-CN" sz="1200" dirty="0"/>
                <a:t>CMD_TYPE_DEL_SFC</a:t>
              </a:r>
            </a:p>
            <a:p>
              <a:r>
                <a:rPr lang="en" altLang="zh-CN" sz="1200" dirty="0"/>
                <a:t>CMD_TYPE_ADD_SFCI</a:t>
              </a:r>
            </a:p>
            <a:p>
              <a:r>
                <a:rPr lang="en" altLang="zh-CN" sz="1200" dirty="0"/>
                <a:t>CMD_TYPE_DEL_SFCI</a:t>
              </a:r>
            </a:p>
            <a:p>
              <a:r>
                <a:rPr lang="en" altLang="zh-CN" sz="1200" dirty="0"/>
                <a:t>CMD_TYPE_GET_SERVER_SET</a:t>
              </a:r>
            </a:p>
            <a:p>
              <a:r>
                <a:rPr lang="en" altLang="zh-CN" sz="1200" dirty="0"/>
                <a:t>CMD_TYPE_GET_TOPOLOGY</a:t>
              </a:r>
            </a:p>
            <a:p>
              <a:r>
                <a:rPr lang="en" altLang="zh-CN" sz="1200" dirty="0"/>
                <a:t>CMD_TYPE_GET_FLOW_SET</a:t>
              </a:r>
              <a:endParaRPr kumimoji="1" lang="zh-CN" altLang="en-US" sz="1200" dirty="0"/>
            </a:p>
          </p:txBody>
        </p:sp>
      </p:grp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E6C6E7B-1792-CA42-B987-06F14F108D2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032524" y="3429000"/>
            <a:ext cx="1297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0EB039A-13D9-6F4C-AE87-895093271B8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67699" y="3429000"/>
            <a:ext cx="1203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8522592-3F7E-B748-9CA1-C9E9311290E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8118665" y="3428999"/>
            <a:ext cx="1731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AB165DD-23D5-AF4D-9C08-A2F52FA153FA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6995163" y="1659563"/>
            <a:ext cx="0" cy="121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13DCF6F-3A0E-3F4C-8B43-3AAA401888F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995163" y="3980876"/>
            <a:ext cx="0" cy="121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9D2E1BDD-B577-6047-86F6-E874B7E2954C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5269681" y="1214716"/>
            <a:ext cx="1056827" cy="2214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5492DC69-69B7-2C49-AF72-92A4019E7691}"/>
              </a:ext>
            </a:extLst>
          </p:cNvPr>
          <p:cNvCxnSpPr>
            <a:stCxn id="10" idx="1"/>
          </p:cNvCxnSpPr>
          <p:nvPr/>
        </p:nvCxnSpPr>
        <p:spPr>
          <a:xfrm rot="10800000">
            <a:off x="5269681" y="3428999"/>
            <a:ext cx="1056827" cy="2214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91C24F9-6FDF-1342-96B0-973F72A0CE7D}"/>
              </a:ext>
            </a:extLst>
          </p:cNvPr>
          <p:cNvSpPr txBox="1"/>
          <p:nvPr/>
        </p:nvSpPr>
        <p:spPr>
          <a:xfrm>
            <a:off x="5948982" y="2094416"/>
            <a:ext cx="116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接收到来自标准输入的命令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BFB207-C71C-5741-9EF2-6475F884AAF0}"/>
              </a:ext>
            </a:extLst>
          </p:cNvPr>
          <p:cNvSpPr txBox="1"/>
          <p:nvPr/>
        </p:nvSpPr>
        <p:spPr>
          <a:xfrm>
            <a:off x="5871661" y="4301918"/>
            <a:ext cx="116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接收到来自消息队列的命令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58BD2AB-7709-7A46-BEDE-6B734D267E38}"/>
              </a:ext>
            </a:extLst>
          </p:cNvPr>
          <p:cNvSpPr txBox="1"/>
          <p:nvPr/>
        </p:nvSpPr>
        <p:spPr>
          <a:xfrm>
            <a:off x="8315552" y="2958925"/>
            <a:ext cx="133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接收到</a:t>
            </a:r>
            <a:r>
              <a:rPr lang="en" altLang="zh-CN" sz="1200" dirty="0"/>
              <a:t>SIGINT</a:t>
            </a:r>
            <a:r>
              <a:rPr lang="zh-CN" altLang="en" sz="1200" dirty="0"/>
              <a:t>信号</a:t>
            </a:r>
            <a:r>
              <a:rPr lang="zh-CN" altLang="en-US" sz="1200" dirty="0"/>
              <a:t>，即</a:t>
            </a:r>
            <a:r>
              <a:rPr lang="en-US" altLang="zh-CN" sz="1200" dirty="0"/>
              <a:t>Ctrl-C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40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149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 Mike</cp:lastModifiedBy>
  <cp:revision>1</cp:revision>
  <dcterms:created xsi:type="dcterms:W3CDTF">2021-12-26T07:25:46Z</dcterms:created>
  <dcterms:modified xsi:type="dcterms:W3CDTF">2021-12-26T08:28:23Z</dcterms:modified>
</cp:coreProperties>
</file>