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5" r:id="rId13"/>
    <p:sldId id="309" r:id="rId14"/>
    <p:sldId id="307" r:id="rId15"/>
    <p:sldId id="308" r:id="rId16"/>
    <p:sldId id="303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1" autoAdjust="0"/>
    <p:restoredTop sz="90423" autoAdjust="0"/>
  </p:normalViewPr>
  <p:slideViewPr>
    <p:cSldViewPr snapToGrid="0">
      <p:cViewPr varScale="1">
        <p:scale>
          <a:sx n="65" d="100"/>
          <a:sy n="65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Primary path: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[10001, 1, 2, 10003],</a:t>
            </a:r>
          </a:p>
          <a:p>
            <a:r>
              <a:rPr lang="en-US" altLang="zh-CN" dirty="0"/>
              <a:t>[10003, 2, 1, 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UFRR backup path:</a:t>
            </a:r>
          </a:p>
          <a:p>
            <a:r>
              <a:rPr lang="en-US" altLang="zh-CN" dirty="0"/>
              <a:t>(1,2,2):[</a:t>
            </a:r>
          </a:p>
          <a:p>
            <a:r>
              <a:rPr lang="en-US" altLang="zh-CN" dirty="0"/>
              <a:t>[1,3,10005],</a:t>
            </a:r>
          </a:p>
          <a:p>
            <a:r>
              <a:rPr lang="en-US" altLang="zh-CN" dirty="0"/>
              <a:t>[10005,3,1,10001]</a:t>
            </a:r>
          </a:p>
          <a:p>
            <a:r>
              <a:rPr lang="en-US" altLang="zh-CN" dirty="0"/>
              <a:t>]</a:t>
            </a:r>
          </a:p>
          <a:p>
            <a:r>
              <a:rPr lang="en-US" altLang="zh-CN" dirty="0"/>
              <a:t>(2,10003,3):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 10004],</a:t>
            </a:r>
          </a:p>
          <a:p>
            <a:r>
              <a:rPr lang="en-US" altLang="zh-CN" dirty="0"/>
              <a:t>[10004,2,1,10001]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 err="1"/>
              <a:t>NotVia</a:t>
            </a:r>
            <a:r>
              <a:rPr lang="en-US" altLang="zh-CN" dirty="0"/>
              <a:t> Backup path:</a:t>
            </a:r>
          </a:p>
          <a:p>
            <a:r>
              <a:rPr lang="en-US" altLang="zh-CN" dirty="0"/>
              <a:t>(1,2,2):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[1,3,2],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(2,1,3):</a:t>
            </a:r>
          </a:p>
          <a:p>
            <a:r>
              <a:rPr lang="en-US" altLang="zh-CN" dirty="0"/>
              <a:t>[</a:t>
            </a:r>
          </a:p>
          <a:p>
            <a:r>
              <a:rPr lang="en-US" altLang="zh-CN" dirty="0"/>
              <a:t>[2,3,1]</a:t>
            </a:r>
          </a:p>
          <a:p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VM4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E1341C-BBCD-40AA-864F-F6ACC909A4F2}"/>
              </a:ext>
            </a:extLst>
          </p:cNvPr>
          <p:cNvSpPr txBox="1"/>
          <p:nvPr/>
        </p:nvSpPr>
        <p:spPr>
          <a:xfrm>
            <a:off x="5425967" y="64393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76ACDCF-9BC8-4C2A-B572-3CECAC2BCC93}"/>
              </a:ext>
            </a:extLst>
          </p:cNvPr>
          <p:cNvSpPr txBox="1"/>
          <p:nvPr/>
        </p:nvSpPr>
        <p:spPr>
          <a:xfrm>
            <a:off x="1022650" y="33851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E81FB0A-AD2D-43B7-98B4-8F011A74236B}"/>
              </a:ext>
            </a:extLst>
          </p:cNvPr>
          <p:cNvSpPr txBox="1"/>
          <p:nvPr/>
        </p:nvSpPr>
        <p:spPr>
          <a:xfrm>
            <a:off x="4173457" y="14592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10004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7FD16CB-08D4-46F4-A258-5B6967141651}"/>
              </a:ext>
            </a:extLst>
          </p:cNvPr>
          <p:cNvSpPr txBox="1"/>
          <p:nvPr/>
        </p:nvSpPr>
        <p:spPr>
          <a:xfrm>
            <a:off x="10595237" y="29955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BF9FDCE-5ACB-4D97-8317-2C7F9C219331}"/>
              </a:ext>
            </a:extLst>
          </p:cNvPr>
          <p:cNvSpPr txBox="1"/>
          <p:nvPr/>
        </p:nvSpPr>
        <p:spPr>
          <a:xfrm>
            <a:off x="1915845" y="477119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10002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B850635-94F6-4DB1-B955-78DAAFE355F1}"/>
              </a:ext>
            </a:extLst>
          </p:cNvPr>
          <p:cNvSpPr txBox="1"/>
          <p:nvPr/>
        </p:nvSpPr>
        <p:spPr>
          <a:xfrm>
            <a:off x="6117835" y="459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742D1FA-9CEB-4A43-A5D4-02C411313CF4}"/>
              </a:ext>
            </a:extLst>
          </p:cNvPr>
          <p:cNvSpPr txBox="1"/>
          <p:nvPr/>
        </p:nvSpPr>
        <p:spPr>
          <a:xfrm>
            <a:off x="5059353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546C479-2636-4586-8EA8-F20940AFC625}"/>
              </a:ext>
            </a:extLst>
          </p:cNvPr>
          <p:cNvSpPr txBox="1"/>
          <p:nvPr/>
        </p:nvSpPr>
        <p:spPr>
          <a:xfrm>
            <a:off x="7048768" y="35183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7021203" y="709234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 (Real-time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VNF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SFF info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110396" y="400827"/>
            <a:ext cx="1805812" cy="332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3834787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034543" y="888642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008424" y="1608065"/>
            <a:ext cx="929025" cy="263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30053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65157" y="1420317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29431" y="1472120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008424" y="2705001"/>
            <a:ext cx="1100430" cy="106473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614708" cy="105283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244131" cy="51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008424" y="2705001"/>
            <a:ext cx="4138154" cy="33214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95CF55C-3762-4D16-8E1C-CF298092C82E}"/>
              </a:ext>
            </a:extLst>
          </p:cNvPr>
          <p:cNvCxnSpPr>
            <a:cxnSpLocks/>
            <a:stCxn id="84" idx="1"/>
            <a:endCxn id="3" idx="3"/>
          </p:cNvCxnSpPr>
          <p:nvPr/>
        </p:nvCxnSpPr>
        <p:spPr>
          <a:xfrm flipH="1" flipV="1">
            <a:off x="6182061" y="2288133"/>
            <a:ext cx="447992" cy="254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7A72F9-DF88-4453-AAAE-22B67E9A0F5E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817071" y="1705226"/>
            <a:ext cx="318554" cy="585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C44C61E-8774-41C0-AC36-E6C721BDB567}"/>
              </a:ext>
            </a:extLst>
          </p:cNvPr>
          <p:cNvSpPr/>
          <p:nvPr/>
        </p:nvSpPr>
        <p:spPr>
          <a:xfrm>
            <a:off x="5033913" y="41647"/>
            <a:ext cx="2319455" cy="9246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8536534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5285859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194257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097163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7604601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2684388" y="2026826"/>
            <a:ext cx="1147818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3832206" y="1653009"/>
            <a:ext cx="2264957" cy="791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097163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6919445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>
            <a:off x="3832206" y="2418193"/>
            <a:ext cx="1453653" cy="262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097163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H="1" flipV="1">
            <a:off x="6102652" y="2835061"/>
            <a:ext cx="620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4396820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9702794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8845144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097162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F5601D-849B-40B8-BD41-080F9E705B8C}"/>
              </a:ext>
            </a:extLst>
          </p:cNvPr>
          <p:cNvSpPr/>
          <p:nvPr/>
        </p:nvSpPr>
        <p:spPr>
          <a:xfrm>
            <a:off x="1394346" y="2025344"/>
            <a:ext cx="1033686" cy="83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BCF204-E7DC-4029-90A6-959D72E03AA4}"/>
              </a:ext>
            </a:extLst>
          </p:cNvPr>
          <p:cNvCxnSpPr>
            <a:cxnSpLocks/>
            <a:stCxn id="61" idx="3"/>
            <a:endCxn id="140" idx="1"/>
          </p:cNvCxnSpPr>
          <p:nvPr/>
        </p:nvCxnSpPr>
        <p:spPr>
          <a:xfrm>
            <a:off x="2428032" y="2442944"/>
            <a:ext cx="256356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8546366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043745" y="41647"/>
            <a:ext cx="2319455" cy="9246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29020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204089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106995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9712626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Measurer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1394346" y="2045008"/>
            <a:ext cx="1033686" cy="83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81" idx="1"/>
          </p:cNvCxnSpPr>
          <p:nvPr/>
        </p:nvCxnSpPr>
        <p:spPr>
          <a:xfrm flipV="1">
            <a:off x="2428032" y="2453390"/>
            <a:ext cx="240897" cy="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7614433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6106995" y="2835061"/>
            <a:ext cx="1859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4406652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39E132C-DF75-48C2-8D92-5AABC9F9C3E3}"/>
              </a:ext>
            </a:extLst>
          </p:cNvPr>
          <p:cNvSpPr/>
          <p:nvPr/>
        </p:nvSpPr>
        <p:spPr>
          <a:xfrm>
            <a:off x="2668929" y="2035790"/>
            <a:ext cx="1147818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3816747" y="1653009"/>
            <a:ext cx="2290248" cy="8003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106995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6923788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>
            <a:off x="3816747" y="2418193"/>
            <a:ext cx="1473455" cy="3519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106995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8854976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106994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3822461" y="2012862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6561440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134120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56850" y="3156998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377461-A9B2-4E33-A36E-163EFF322567}"/>
              </a:ext>
            </a:extLst>
          </p:cNvPr>
          <p:cNvSpPr txBox="1"/>
          <p:nvPr/>
        </p:nvSpPr>
        <p:spPr>
          <a:xfrm>
            <a:off x="2522112" y="1792982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GET_SFC_REQUEST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3B71-C0EB-42C4-80E2-8B6EF47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A1D28B-8EAC-4377-B1A9-62683C132555}"/>
              </a:ext>
            </a:extLst>
          </p:cNvPr>
          <p:cNvSpPr/>
          <p:nvPr/>
        </p:nvSpPr>
        <p:spPr>
          <a:xfrm>
            <a:off x="2024109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E610B5-550C-42BD-81DF-B96D1B72736C}"/>
              </a:ext>
            </a:extLst>
          </p:cNvPr>
          <p:cNvSpPr/>
          <p:nvPr/>
        </p:nvSpPr>
        <p:spPr>
          <a:xfrm>
            <a:off x="5149047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Processing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89E05-1382-4D70-B802-43E9E6D4F59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3893" y="3578811"/>
            <a:ext cx="207515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E4CF58B-16C5-4EEC-8103-18711618BE98}"/>
              </a:ext>
            </a:extLst>
          </p:cNvPr>
          <p:cNvSpPr/>
          <p:nvPr/>
        </p:nvSpPr>
        <p:spPr>
          <a:xfrm>
            <a:off x="8060923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Successful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A39C97-014D-4453-A961-74515B10012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198831" y="3578811"/>
            <a:ext cx="186209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D86451F-13EF-45F1-9155-19ED1C230637}"/>
              </a:ext>
            </a:extLst>
          </p:cNvPr>
          <p:cNvSpPr/>
          <p:nvPr/>
        </p:nvSpPr>
        <p:spPr>
          <a:xfrm>
            <a:off x="8060923" y="4785573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C476BA-9912-46B4-AF32-D79C87501A7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6198831" y="3578811"/>
            <a:ext cx="1862092" cy="17316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80767E4-7460-40A5-9455-86BDEA88404C}"/>
              </a:ext>
            </a:extLst>
          </p:cNvPr>
          <p:cNvSpPr/>
          <p:nvPr/>
        </p:nvSpPr>
        <p:spPr>
          <a:xfrm flipH="1">
            <a:off x="5673939" y="2446121"/>
            <a:ext cx="2955156" cy="1202561"/>
          </a:xfrm>
          <a:prstGeom prst="arc">
            <a:avLst>
              <a:gd name="adj1" fmla="val 10729381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E2E51-C651-4B9D-BADD-E3119228FA5D}"/>
              </a:ext>
            </a:extLst>
          </p:cNvPr>
          <p:cNvSpPr txBox="1"/>
          <p:nvPr/>
        </p:nvSpPr>
        <p:spPr>
          <a:xfrm>
            <a:off x="6255039" y="1764829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发生故障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突发流量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DEDF3-F543-48CC-B7EA-10E1872467D0}"/>
              </a:ext>
            </a:extLst>
          </p:cNvPr>
          <p:cNvSpPr txBox="1"/>
          <p:nvPr/>
        </p:nvSpPr>
        <p:spPr>
          <a:xfrm>
            <a:off x="3073893" y="320393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Orchestration</a:t>
            </a:r>
            <a:r>
              <a:rPr lang="zh-CN" altLang="en-US" b="1" dirty="0"/>
              <a:t>处理</a:t>
            </a: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AEA2BB9A-B0BD-43E9-9929-C80A6B56CB9D}"/>
              </a:ext>
            </a:extLst>
          </p:cNvPr>
          <p:cNvSpPr/>
          <p:nvPr/>
        </p:nvSpPr>
        <p:spPr>
          <a:xfrm>
            <a:off x="5585162" y="2682811"/>
            <a:ext cx="4084030" cy="2785911"/>
          </a:xfrm>
          <a:prstGeom prst="arc">
            <a:avLst>
              <a:gd name="adj1" fmla="val 4391446"/>
              <a:gd name="adj2" fmla="val 107432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A47D5F-1A97-4921-8EF9-FDB4FA3E65CB}"/>
              </a:ext>
            </a:extLst>
          </p:cNvPr>
          <p:cNvSpPr txBox="1"/>
          <p:nvPr/>
        </p:nvSpPr>
        <p:spPr>
          <a:xfrm>
            <a:off x="4440279" y="532887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Adaptive</a:t>
            </a:r>
            <a:r>
              <a:rPr lang="zh-CN" altLang="en-US" b="1" dirty="0"/>
              <a:t>自动处理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人工处理（重新提交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656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349104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5123086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5132940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5540242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3908199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325355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3491043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4325355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016354" y="184040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4990899" y="18599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703611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2325800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2335654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2742956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1120767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stCxn id="117" idx="2"/>
            <a:endCxn id="116" idx="6"/>
          </p:cNvCxnSpPr>
          <p:nvPr/>
        </p:nvCxnSpPr>
        <p:spPr>
          <a:xfrm flipH="1" flipV="1">
            <a:off x="1537923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703611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1537923" y="5052555"/>
            <a:ext cx="797731" cy="1138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1120767" y="2658985"/>
            <a:ext cx="2312743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1120767" y="2678491"/>
            <a:ext cx="4287288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41" idx="0"/>
            <a:endCxn id="97" idx="4"/>
          </p:cNvCxnSpPr>
          <p:nvPr/>
        </p:nvCxnSpPr>
        <p:spPr>
          <a:xfrm flipH="1" flipV="1">
            <a:off x="3433510" y="2658985"/>
            <a:ext cx="3457280" cy="19725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28" idx="0"/>
            <a:endCxn id="103" idx="4"/>
          </p:cNvCxnSpPr>
          <p:nvPr/>
        </p:nvCxnSpPr>
        <p:spPr>
          <a:xfrm flipH="1" flipV="1">
            <a:off x="5408055" y="2678491"/>
            <a:ext cx="4270167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3433510" y="2658985"/>
            <a:ext cx="474689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28" idx="0"/>
            <a:endCxn id="97" idx="4"/>
          </p:cNvCxnSpPr>
          <p:nvPr/>
        </p:nvCxnSpPr>
        <p:spPr>
          <a:xfrm flipH="1" flipV="1">
            <a:off x="3433510" y="2658985"/>
            <a:ext cx="6244712" cy="19842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3908199" y="2678491"/>
            <a:ext cx="1499856" cy="196477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36D5FA00-4977-4D9C-A98F-18FDABBD07E0}"/>
              </a:ext>
            </a:extLst>
          </p:cNvPr>
          <p:cNvSpPr/>
          <p:nvPr/>
        </p:nvSpPr>
        <p:spPr>
          <a:xfrm>
            <a:off x="9261066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7D182212-0DAC-4492-9BD3-F70EC2E7E882}"/>
              </a:ext>
            </a:extLst>
          </p:cNvPr>
          <p:cNvSpPr/>
          <p:nvPr/>
        </p:nvSpPr>
        <p:spPr>
          <a:xfrm>
            <a:off x="10893109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1346592-AB63-4660-B155-414506BEF5FE}"/>
              </a:ext>
            </a:extLst>
          </p:cNvPr>
          <p:cNvSpPr/>
          <p:nvPr/>
        </p:nvSpPr>
        <p:spPr>
          <a:xfrm>
            <a:off x="10902963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5FD47E00-9DC1-47B0-A8A3-7F59D8B0B4C8}"/>
              </a:ext>
            </a:extLst>
          </p:cNvPr>
          <p:cNvCxnSpPr>
            <a:cxnSpLocks/>
            <a:stCxn id="129" idx="0"/>
            <a:endCxn id="131" idx="4"/>
          </p:cNvCxnSpPr>
          <p:nvPr/>
        </p:nvCxnSpPr>
        <p:spPr>
          <a:xfrm flipV="1">
            <a:off x="11310265" y="5461847"/>
            <a:ext cx="9854" cy="319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307AFCE-1193-4321-B5C1-2EBBB02288D6}"/>
              </a:ext>
            </a:extLst>
          </p:cNvPr>
          <p:cNvCxnSpPr>
            <a:cxnSpLocks/>
            <a:stCxn id="137" idx="0"/>
            <a:endCxn id="128" idx="4"/>
          </p:cNvCxnSpPr>
          <p:nvPr/>
        </p:nvCxnSpPr>
        <p:spPr>
          <a:xfrm flipV="1">
            <a:off x="9678222" y="54618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3830EF5-C2C8-4EE3-8106-DFC6A6D8291F}"/>
              </a:ext>
            </a:extLst>
          </p:cNvPr>
          <p:cNvCxnSpPr>
            <a:cxnSpLocks/>
            <a:stCxn id="129" idx="2"/>
            <a:endCxn id="128" idx="6"/>
          </p:cNvCxnSpPr>
          <p:nvPr/>
        </p:nvCxnSpPr>
        <p:spPr>
          <a:xfrm flipH="1" flipV="1">
            <a:off x="10095378" y="5052555"/>
            <a:ext cx="797731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0ACDB925-D56D-45B7-82E9-F1AD34597856}"/>
              </a:ext>
            </a:extLst>
          </p:cNvPr>
          <p:cNvSpPr/>
          <p:nvPr/>
        </p:nvSpPr>
        <p:spPr>
          <a:xfrm>
            <a:off x="9261066" y="57932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C0DAE509-1463-419D-A6D3-80F402BBEB60}"/>
              </a:ext>
            </a:extLst>
          </p:cNvPr>
          <p:cNvCxnSpPr>
            <a:cxnSpLocks/>
            <a:stCxn id="131" idx="2"/>
            <a:endCxn id="137" idx="6"/>
          </p:cNvCxnSpPr>
          <p:nvPr/>
        </p:nvCxnSpPr>
        <p:spPr>
          <a:xfrm flipH="1">
            <a:off x="10095378" y="5052555"/>
            <a:ext cx="807585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16754142-CE58-4BC1-8142-54D45DCD3A4B}"/>
              </a:ext>
            </a:extLst>
          </p:cNvPr>
          <p:cNvSpPr/>
          <p:nvPr/>
        </p:nvSpPr>
        <p:spPr>
          <a:xfrm>
            <a:off x="6548288" y="180408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4F6AB9F2-8B73-4C8E-BDEF-336AA2033133}"/>
              </a:ext>
            </a:extLst>
          </p:cNvPr>
          <p:cNvSpPr/>
          <p:nvPr/>
        </p:nvSpPr>
        <p:spPr>
          <a:xfrm>
            <a:off x="8522833" y="182359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8A38991-AC66-49D7-BBF5-62AD9DE5A867}"/>
              </a:ext>
            </a:extLst>
          </p:cNvPr>
          <p:cNvSpPr/>
          <p:nvPr/>
        </p:nvSpPr>
        <p:spPr>
          <a:xfrm>
            <a:off x="6473634" y="46315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B4A0752-3AA9-4975-953A-D3D274B52ED0}"/>
              </a:ext>
            </a:extLst>
          </p:cNvPr>
          <p:cNvSpPr/>
          <p:nvPr/>
        </p:nvSpPr>
        <p:spPr>
          <a:xfrm>
            <a:off x="8095823" y="5781617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B7C0960-7C63-4354-A949-FE95ADD11950}"/>
              </a:ext>
            </a:extLst>
          </p:cNvPr>
          <p:cNvSpPr/>
          <p:nvPr/>
        </p:nvSpPr>
        <p:spPr>
          <a:xfrm>
            <a:off x="8105677" y="46432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4D06AE8-C8DC-440A-83C6-79A38C9B2B55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V="1">
            <a:off x="8512979" y="5461847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F7CA5CD-EEA6-43FB-A2FB-20FAF6E8F313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6890790" y="5450165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B323C97-D3B2-4BD6-BFB1-955C4D52E6C1}"/>
              </a:ext>
            </a:extLst>
          </p:cNvPr>
          <p:cNvCxnSpPr>
            <a:cxnSpLocks/>
            <a:stCxn id="142" idx="2"/>
            <a:endCxn id="141" idx="6"/>
          </p:cNvCxnSpPr>
          <p:nvPr/>
        </p:nvCxnSpPr>
        <p:spPr>
          <a:xfrm flipH="1" flipV="1">
            <a:off x="7307946" y="5040873"/>
            <a:ext cx="787877" cy="1150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7B60E70-80A5-44D1-9943-63D712E37C5F}"/>
              </a:ext>
            </a:extLst>
          </p:cNvPr>
          <p:cNvSpPr/>
          <p:nvPr/>
        </p:nvSpPr>
        <p:spPr>
          <a:xfrm>
            <a:off x="6473634" y="578161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DE4D9F2-0E5E-4A68-94BA-518D137D5AD7}"/>
              </a:ext>
            </a:extLst>
          </p:cNvPr>
          <p:cNvCxnSpPr>
            <a:cxnSpLocks/>
            <a:stCxn id="143" idx="2"/>
            <a:endCxn id="147" idx="6"/>
          </p:cNvCxnSpPr>
          <p:nvPr/>
        </p:nvCxnSpPr>
        <p:spPr>
          <a:xfrm flipH="1">
            <a:off x="7307946" y="5052555"/>
            <a:ext cx="797731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6287544B-00E5-4D07-A829-C87EB60D81F0}"/>
              </a:ext>
            </a:extLst>
          </p:cNvPr>
          <p:cNvCxnSpPr>
            <a:cxnSpLocks/>
            <a:stCxn id="118" idx="0"/>
            <a:endCxn id="139" idx="4"/>
          </p:cNvCxnSpPr>
          <p:nvPr/>
        </p:nvCxnSpPr>
        <p:spPr>
          <a:xfrm flipV="1">
            <a:off x="2752810" y="2622671"/>
            <a:ext cx="4212634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42A6DC3-D6BF-4918-89A4-374DF224A4C3}"/>
              </a:ext>
            </a:extLst>
          </p:cNvPr>
          <p:cNvCxnSpPr>
            <a:cxnSpLocks/>
            <a:stCxn id="118" idx="0"/>
            <a:endCxn id="140" idx="4"/>
          </p:cNvCxnSpPr>
          <p:nvPr/>
        </p:nvCxnSpPr>
        <p:spPr>
          <a:xfrm flipV="1">
            <a:off x="2752810" y="2642177"/>
            <a:ext cx="6187179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C8DAE27-122C-498C-99DE-23A8EA177EB1}"/>
              </a:ext>
            </a:extLst>
          </p:cNvPr>
          <p:cNvCxnSpPr>
            <a:cxnSpLocks/>
            <a:stCxn id="10" idx="0"/>
            <a:endCxn id="140" idx="4"/>
          </p:cNvCxnSpPr>
          <p:nvPr/>
        </p:nvCxnSpPr>
        <p:spPr>
          <a:xfrm flipV="1">
            <a:off x="5550096" y="2642177"/>
            <a:ext cx="3389893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821C9D08-F345-4EED-8D95-7C808A3A5313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H="1" flipV="1">
            <a:off x="6965444" y="2622671"/>
            <a:ext cx="1557389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4A4F9E7-ECA5-472D-BD80-70B68E7941A4}"/>
              </a:ext>
            </a:extLst>
          </p:cNvPr>
          <p:cNvCxnSpPr>
            <a:cxnSpLocks/>
            <a:stCxn id="131" idx="0"/>
            <a:endCxn id="139" idx="4"/>
          </p:cNvCxnSpPr>
          <p:nvPr/>
        </p:nvCxnSpPr>
        <p:spPr>
          <a:xfrm flipH="1" flipV="1">
            <a:off x="6965444" y="2622671"/>
            <a:ext cx="4354675" cy="2020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9470BAD-8813-4D83-B898-FADB875F292B}"/>
              </a:ext>
            </a:extLst>
          </p:cNvPr>
          <p:cNvCxnSpPr>
            <a:cxnSpLocks/>
            <a:stCxn id="143" idx="0"/>
            <a:endCxn id="140" idx="4"/>
          </p:cNvCxnSpPr>
          <p:nvPr/>
        </p:nvCxnSpPr>
        <p:spPr>
          <a:xfrm flipV="1">
            <a:off x="8522833" y="2642177"/>
            <a:ext cx="417156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53B74D1-DFC6-4756-ADF6-6B91374B5D2A}"/>
              </a:ext>
            </a:extLst>
          </p:cNvPr>
          <p:cNvCxnSpPr>
            <a:cxnSpLocks/>
            <a:stCxn id="131" idx="0"/>
            <a:endCxn id="140" idx="4"/>
          </p:cNvCxnSpPr>
          <p:nvPr/>
        </p:nvCxnSpPr>
        <p:spPr>
          <a:xfrm flipH="1" flipV="1">
            <a:off x="8939989" y="2642177"/>
            <a:ext cx="2380130" cy="2001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E7EC7FF6-EAA0-437D-AEF3-F037330883A5}"/>
              </a:ext>
            </a:extLst>
          </p:cNvPr>
          <p:cNvCxnSpPr>
            <a:cxnSpLocks/>
            <a:stCxn id="141" idx="0"/>
            <a:endCxn id="103" idx="4"/>
          </p:cNvCxnSpPr>
          <p:nvPr/>
        </p:nvCxnSpPr>
        <p:spPr>
          <a:xfrm flipH="1" flipV="1">
            <a:off x="5408055" y="2678491"/>
            <a:ext cx="1482735" cy="19530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9FFA770E-0629-4081-ABE1-40F98BBC1869}"/>
              </a:ext>
            </a:extLst>
          </p:cNvPr>
          <p:cNvCxnSpPr>
            <a:cxnSpLocks/>
            <a:stCxn id="10" idx="0"/>
            <a:endCxn id="139" idx="4"/>
          </p:cNvCxnSpPr>
          <p:nvPr/>
        </p:nvCxnSpPr>
        <p:spPr>
          <a:xfrm flipV="1">
            <a:off x="5550096" y="2622671"/>
            <a:ext cx="1415348" cy="2020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87508" y="1812161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17103</TotalTime>
  <Words>956</Words>
  <Application>Microsoft Office PowerPoint</Application>
  <PresentationFormat>宽屏</PresentationFormat>
  <Paragraphs>460</Paragraphs>
  <Slides>17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SAM Architecture</vt:lpstr>
      <vt:lpstr>SAM Architecture</vt:lpstr>
      <vt:lpstr>Request State</vt:lpstr>
      <vt:lpstr>System startup</vt:lpstr>
      <vt:lpstr>Switch-Centric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1735</cp:revision>
  <dcterms:created xsi:type="dcterms:W3CDTF">2020-05-31T11:14:33Z</dcterms:created>
  <dcterms:modified xsi:type="dcterms:W3CDTF">2020-10-27T03:07:04Z</dcterms:modified>
</cp:coreProperties>
</file>