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3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EDC7C-8B25-48DE-B9B5-9DE784A8C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40F28F-EFA5-4579-8DB8-0B73353C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2D3EE-5475-4F2B-9DB8-B3932A92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3413D-748E-4EAA-8E57-50C11D78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5E984-203F-4151-9C9D-1D58BAF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7850-154D-4DBE-8339-1F3F1A2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4AE92D-894F-4B25-95CF-13B05CE8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88B5-3870-432D-896B-0702D3BD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5F938-61AD-42CD-8102-282C724A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F8706-6378-4E5F-9BCE-87FB1C05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0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44A924-8F82-4263-A550-D66744AD6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43BF9-995E-4153-8097-7C3DB460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3FC3D-CCA0-4D92-83F0-D39C7569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2309D-DDE6-4A9F-86B9-B9F0162A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4A86B-F1F3-4726-9784-D1CDC94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4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0C1E4-0EE5-46E9-805C-3F4016E3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732D8-92B3-4D25-9645-14E0A95F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C9F65-30B2-4A73-A6A7-BD25D472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B51AD-1D8B-445C-BC0E-68E6B902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2C23A-5E7F-49A6-9F64-2F3B93DD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7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641C5-0096-4D16-898D-22790926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FC758-D760-4CF9-813F-C56F589C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BCD50-B2D2-4292-804E-E9D83F55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3AF5D-ECC4-4693-BAB0-6C4177F1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0CA0B-5E4D-4A1A-A899-F0B73C7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76F6-0C89-4B4C-8DFB-F664A246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3CACC-4530-4235-9B2A-2257994B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10889-699B-4413-92ED-421F4C75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D96D1-96E9-4E1F-ADAF-717CE396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FE3F3-7655-45D6-8A9D-CF11BE31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7DADA-6F4E-4023-9AE5-49B7F44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884F-3A86-4213-A942-DC692A9F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C8308-665D-497B-BB75-7A698627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A751C-F7F6-438B-AB07-E5D29AD4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91481-2747-4F35-A18E-2811C6E67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567456-F3C9-440B-89EF-B6CF6729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A58F9D-5403-418A-887D-6E0959C9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88FBE8-5677-4F67-947A-B1A25A63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30883-5F39-4422-BEA7-EA10E6C2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3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8790A-3616-40C5-ADFB-3517E28C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ED86A-C23F-47ED-9A48-A1AA50B6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A4FE7-7157-4745-9CC5-7B66CDCC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A8076-D98B-48E3-A4D7-6B7DB855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6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AFC08-43D5-4140-80D5-96E0B437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0AB84-C2B6-4FC7-B137-BEA5CE22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AA0C8-A85C-4E48-AA1D-66DB104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53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023A-3973-4445-8ACF-28E95155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D650-D7B3-4F72-B341-662F938D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1041F-CD6A-411F-B530-11BCC9B9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21A41-E70F-4827-B0F9-7A6ECA1B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399E68-F93F-4C2D-899E-DE7E7E18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3EFB6-5635-494F-845C-E1717E23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1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82E2-4BF2-411A-A3ED-77EE0AB0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6614E-E9BA-4C71-8366-D3772F2A9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5A36C-2A31-4B25-B89D-9A57DFB8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05A3C-DF69-4855-B43B-A86584CA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6014-AB39-4D7E-A891-6811B85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65019-9302-4467-A8AF-72A434A9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2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44A5E8-B7D5-478C-9BAC-56C7848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6E3FE-7DD8-4A31-B16D-079814C6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D926F-3042-4CC6-92F4-2CC530D5F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8D04-8F3B-49A7-BC99-310E0450BC4F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501CB-F356-4F21-9F37-7FF50C6B5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4E7A3-71C8-4044-A584-1370A3D24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9E6A-17C5-49B8-90AD-79293A15F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D62C0A56-8FDF-46C1-8A52-28B19F7FAFBF}"/>
              </a:ext>
            </a:extLst>
          </p:cNvPr>
          <p:cNvGrpSpPr/>
          <p:nvPr/>
        </p:nvGrpSpPr>
        <p:grpSpPr>
          <a:xfrm>
            <a:off x="2731074" y="1298679"/>
            <a:ext cx="6366506" cy="4162014"/>
            <a:chOff x="3024533" y="1187777"/>
            <a:chExt cx="6116325" cy="427034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9B45908-796D-4CB8-A298-8603E66627BF}"/>
                </a:ext>
              </a:extLst>
            </p:cNvPr>
            <p:cNvSpPr/>
            <p:nvPr/>
          </p:nvSpPr>
          <p:spPr>
            <a:xfrm>
              <a:off x="3051142" y="1187777"/>
              <a:ext cx="6089716" cy="42703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7D44AB-E14D-46C9-944A-6EC2EFA76E8B}"/>
                </a:ext>
              </a:extLst>
            </p:cNvPr>
            <p:cNvSpPr txBox="1"/>
            <p:nvPr/>
          </p:nvSpPr>
          <p:spPr>
            <a:xfrm>
              <a:off x="3024533" y="1215215"/>
              <a:ext cx="1507978" cy="365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编排管理系统</a:t>
              </a:r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26B6088-2985-44E1-A22A-14FADF10CF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502465" y="673205"/>
            <a:ext cx="1039591" cy="20010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6E4A84-46DC-42DD-AEC5-E3B22EBEF8CA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2083682" y="2612738"/>
            <a:ext cx="1130144" cy="11604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B145FB0-7C32-4EB5-9C36-91A97281B26C}"/>
              </a:ext>
            </a:extLst>
          </p:cNvPr>
          <p:cNvCxnSpPr>
            <a:cxnSpLocks/>
            <a:stCxn id="18" idx="6"/>
            <a:endCxn id="11" idx="1"/>
          </p:cNvCxnSpPr>
          <p:nvPr/>
        </p:nvCxnSpPr>
        <p:spPr>
          <a:xfrm>
            <a:off x="6949448" y="2617960"/>
            <a:ext cx="2592608" cy="5629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023CE4-95D5-4A83-8105-D9232837FC7C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809055" y="3799727"/>
            <a:ext cx="697118" cy="249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4F25970-A79A-4450-8326-9425668D652A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4854090" y="2612738"/>
            <a:ext cx="342939" cy="52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295A78-8A7E-41AA-8046-C763F55469A5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2083682" y="3773201"/>
            <a:ext cx="1085109" cy="2652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C7C0E2-24D8-450E-8078-9DC2681C6F24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2083682" y="3773201"/>
            <a:ext cx="939001" cy="10470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4B9B460-CADA-4337-8EA8-7CC6C3AC3EFA}"/>
              </a:ext>
            </a:extLst>
          </p:cNvPr>
          <p:cNvCxnSpPr>
            <a:cxnSpLocks/>
            <a:stCxn id="66" idx="0"/>
            <a:endCxn id="17" idx="4"/>
          </p:cNvCxnSpPr>
          <p:nvPr/>
        </p:nvCxnSpPr>
        <p:spPr>
          <a:xfrm flipV="1">
            <a:off x="5819934" y="4088525"/>
            <a:ext cx="290094" cy="16292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7311492-8061-44A7-80EF-884FF59A10FB}"/>
              </a:ext>
            </a:extLst>
          </p:cNvPr>
          <p:cNvCxnSpPr>
            <a:cxnSpLocks/>
            <a:stCxn id="66" idx="0"/>
            <a:endCxn id="15" idx="4"/>
          </p:cNvCxnSpPr>
          <p:nvPr/>
        </p:nvCxnSpPr>
        <p:spPr>
          <a:xfrm flipH="1" flipV="1">
            <a:off x="4132923" y="5239733"/>
            <a:ext cx="1687011" cy="4780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920C014-1025-4DEF-82C9-8923C606DC63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6713882" y="3824690"/>
            <a:ext cx="2792366" cy="59592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94A4CA8-F1ED-41B4-9A09-D5646A8A1BAF}"/>
              </a:ext>
            </a:extLst>
          </p:cNvPr>
          <p:cNvCxnSpPr>
            <a:cxnSpLocks/>
            <a:stCxn id="11" idx="1"/>
            <a:endCxn id="20" idx="7"/>
          </p:cNvCxnSpPr>
          <p:nvPr/>
        </p:nvCxnSpPr>
        <p:spPr>
          <a:xfrm flipH="1">
            <a:off x="8357850" y="2674258"/>
            <a:ext cx="1184206" cy="187031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9BE51EC-E88C-4A33-9914-500F720824B7}"/>
              </a:ext>
            </a:extLst>
          </p:cNvPr>
          <p:cNvCxnSpPr>
            <a:cxnSpLocks/>
            <a:stCxn id="20" idx="7"/>
            <a:endCxn id="19" idx="4"/>
          </p:cNvCxnSpPr>
          <p:nvPr/>
        </p:nvCxnSpPr>
        <p:spPr>
          <a:xfrm flipH="1" flipV="1">
            <a:off x="7852322" y="2356587"/>
            <a:ext cx="505528" cy="21879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A13E13D-5E4C-4D6B-B83F-90D5CBD75B6A}"/>
              </a:ext>
            </a:extLst>
          </p:cNvPr>
          <p:cNvCxnSpPr>
            <a:cxnSpLocks/>
            <a:stCxn id="66" idx="0"/>
            <a:endCxn id="18" idx="4"/>
          </p:cNvCxnSpPr>
          <p:nvPr/>
        </p:nvCxnSpPr>
        <p:spPr>
          <a:xfrm flipV="1">
            <a:off x="5819934" y="2881795"/>
            <a:ext cx="253305" cy="283595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6D2B7CD-5DA2-4599-981B-6563CD2AF0D0}"/>
              </a:ext>
            </a:extLst>
          </p:cNvPr>
          <p:cNvCxnSpPr>
            <a:cxnSpLocks/>
            <a:stCxn id="20" idx="3"/>
            <a:endCxn id="66" idx="0"/>
          </p:cNvCxnSpPr>
          <p:nvPr/>
        </p:nvCxnSpPr>
        <p:spPr>
          <a:xfrm flipH="1">
            <a:off x="5819934" y="5137824"/>
            <a:ext cx="1044790" cy="5799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4570809-BF33-44E1-8C29-384B7000572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402125" y="4420612"/>
            <a:ext cx="1104123" cy="1000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D7B8FBE-F6A6-42A2-B1C0-A98F2DFEA046}"/>
              </a:ext>
            </a:extLst>
          </p:cNvPr>
          <p:cNvCxnSpPr>
            <a:cxnSpLocks/>
            <a:stCxn id="19" idx="5"/>
            <a:endCxn id="11" idx="1"/>
          </p:cNvCxnSpPr>
          <p:nvPr/>
        </p:nvCxnSpPr>
        <p:spPr>
          <a:xfrm>
            <a:off x="8703324" y="2233720"/>
            <a:ext cx="838732" cy="4405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D699E6F-0C06-4566-8B62-59631E5B645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 flipV="1">
            <a:off x="6713882" y="2674258"/>
            <a:ext cx="2828174" cy="11504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FDA5CBB-4E34-497A-8721-29EEB57898A5}"/>
              </a:ext>
            </a:extLst>
          </p:cNvPr>
          <p:cNvCxnSpPr>
            <a:cxnSpLocks/>
            <a:stCxn id="18" idx="6"/>
            <a:endCxn id="13" idx="1"/>
          </p:cNvCxnSpPr>
          <p:nvPr/>
        </p:nvCxnSpPr>
        <p:spPr>
          <a:xfrm>
            <a:off x="6949448" y="2617960"/>
            <a:ext cx="2556800" cy="18026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80D346C-EF43-406B-B74D-748A5072BD5C}"/>
              </a:ext>
            </a:extLst>
          </p:cNvPr>
          <p:cNvCxnSpPr>
            <a:cxnSpLocks/>
            <a:stCxn id="19" idx="5"/>
            <a:endCxn id="13" idx="1"/>
          </p:cNvCxnSpPr>
          <p:nvPr/>
        </p:nvCxnSpPr>
        <p:spPr>
          <a:xfrm>
            <a:off x="8703324" y="2233720"/>
            <a:ext cx="802924" cy="21868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A806F54-4F59-4BC5-9D57-D7575AACAD04}"/>
              </a:ext>
            </a:extLst>
          </p:cNvPr>
          <p:cNvCxnSpPr>
            <a:cxnSpLocks/>
            <a:stCxn id="66" idx="0"/>
            <a:endCxn id="19" idx="4"/>
          </p:cNvCxnSpPr>
          <p:nvPr/>
        </p:nvCxnSpPr>
        <p:spPr>
          <a:xfrm flipV="1">
            <a:off x="5819934" y="2356587"/>
            <a:ext cx="2032388" cy="33611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122DB887-B9F6-4839-AB2D-7C9D711D154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9715998" y="1546787"/>
            <a:ext cx="59421" cy="646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81F46CA3-6074-4725-9DEA-67A0876C281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0008781" y="2670048"/>
            <a:ext cx="789932" cy="4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7FA34334-8163-486C-8819-D99425304BD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972973" y="4403972"/>
            <a:ext cx="803835" cy="16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209FFAFA-3858-4290-B0C6-F8D733A5EA3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9775419" y="1546787"/>
            <a:ext cx="1234752" cy="646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75CBAD7-E4D5-40D1-A0A6-1D289F3CAB0D}"/>
              </a:ext>
            </a:extLst>
          </p:cNvPr>
          <p:cNvSpPr/>
          <p:nvPr/>
        </p:nvSpPr>
        <p:spPr>
          <a:xfrm>
            <a:off x="3213826" y="2193245"/>
            <a:ext cx="1640264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提交</a:t>
            </a:r>
            <a:r>
              <a:rPr lang="en-US" altLang="zh-CN" sz="1400" dirty="0"/>
              <a:t>SFC</a:t>
            </a:r>
            <a:r>
              <a:rPr lang="zh-CN" altLang="en-US" sz="1400" dirty="0"/>
              <a:t>编排请求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8C0F31F-77C3-4EA2-A3E2-499B37896C03}"/>
              </a:ext>
            </a:extLst>
          </p:cNvPr>
          <p:cNvSpPr/>
          <p:nvPr/>
        </p:nvSpPr>
        <p:spPr>
          <a:xfrm>
            <a:off x="3022683" y="4400747"/>
            <a:ext cx="2220479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查看</a:t>
            </a:r>
            <a:r>
              <a:rPr lang="en-US" altLang="zh-CN" sz="1400" dirty="0"/>
              <a:t>SFC</a:t>
            </a:r>
            <a:br>
              <a:rPr lang="zh-CN" altLang="en-US" sz="1400" dirty="0"/>
            </a:br>
            <a:r>
              <a:rPr lang="zh-CN" altLang="en-US" sz="1400" dirty="0"/>
              <a:t>服务等级指标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B7C49E3-B4EA-4AF2-8D25-C5FC64525253}"/>
              </a:ext>
            </a:extLst>
          </p:cNvPr>
          <p:cNvSpPr/>
          <p:nvPr/>
        </p:nvSpPr>
        <p:spPr>
          <a:xfrm>
            <a:off x="3168791" y="3380234"/>
            <a:ext cx="1640264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提交删除</a:t>
            </a:r>
            <a:r>
              <a:rPr lang="en-US" altLang="zh-CN" sz="1400" dirty="0"/>
              <a:t>SFC</a:t>
            </a:r>
            <a:r>
              <a:rPr lang="zh-CN" altLang="en-US" sz="1400" dirty="0"/>
              <a:t>请求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3B5CD52-0504-4087-9F24-8B9827E18302}"/>
              </a:ext>
            </a:extLst>
          </p:cNvPr>
          <p:cNvSpPr/>
          <p:nvPr/>
        </p:nvSpPr>
        <p:spPr>
          <a:xfrm>
            <a:off x="5506173" y="3560855"/>
            <a:ext cx="1207709" cy="527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SFC</a:t>
            </a:r>
            <a:r>
              <a:rPr lang="zh-CN" altLang="en-US" sz="1400" dirty="0"/>
              <a:t>删除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D826816-B8F3-47E7-8A29-693A774256A4}"/>
              </a:ext>
            </a:extLst>
          </p:cNvPr>
          <p:cNvSpPr/>
          <p:nvPr/>
        </p:nvSpPr>
        <p:spPr>
          <a:xfrm>
            <a:off x="5197029" y="2354125"/>
            <a:ext cx="1752419" cy="527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SFC</a:t>
            </a:r>
            <a:r>
              <a:rPr lang="zh-CN" altLang="en-US" sz="1400" dirty="0"/>
              <a:t>编排部署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B73277F-2740-4F46-B3A1-122FBDDF10CB}"/>
              </a:ext>
            </a:extLst>
          </p:cNvPr>
          <p:cNvSpPr/>
          <p:nvPr/>
        </p:nvSpPr>
        <p:spPr>
          <a:xfrm>
            <a:off x="6648822" y="1517601"/>
            <a:ext cx="2406999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SFC</a:t>
            </a:r>
            <a:r>
              <a:rPr lang="zh-CN" altLang="en-US" sz="1400" dirty="0"/>
              <a:t>自适应扩缩容</a:t>
            </a:r>
            <a:r>
              <a:rPr lang="en-US" altLang="zh-CN" sz="1400" dirty="0"/>
              <a:t>/</a:t>
            </a:r>
            <a:r>
              <a:rPr lang="zh-CN" altLang="en-US" sz="1400" dirty="0"/>
              <a:t>故障恢复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AA76568-BFF3-4FA1-8AD5-A62AEB3A4371}"/>
              </a:ext>
            </a:extLst>
          </p:cNvPr>
          <p:cNvSpPr/>
          <p:nvPr/>
        </p:nvSpPr>
        <p:spPr>
          <a:xfrm>
            <a:off x="6555487" y="4421705"/>
            <a:ext cx="2111600" cy="8389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</a:t>
            </a:r>
            <a:br>
              <a:rPr lang="zh-CN" altLang="en-US" sz="1400" dirty="0"/>
            </a:br>
            <a:r>
              <a:rPr lang="en-US" altLang="zh-CN" sz="1400" dirty="0"/>
              <a:t>VNF/server</a:t>
            </a:r>
            <a:r>
              <a:rPr lang="zh-CN" altLang="en-US" sz="1400" dirty="0"/>
              <a:t>、</a:t>
            </a:r>
            <a:br>
              <a:rPr lang="zh-CN" altLang="en-US" sz="1400" dirty="0"/>
            </a:br>
            <a:r>
              <a:rPr lang="zh-CN" altLang="en-US" sz="1400" dirty="0"/>
              <a:t>转发路径、</a:t>
            </a:r>
            <a:br>
              <a:rPr lang="zh-CN" altLang="en-US" sz="1400" dirty="0"/>
            </a:br>
            <a:r>
              <a:rPr lang="zh-CN" altLang="en-US" sz="1400" dirty="0"/>
              <a:t>网络拓扑信息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0A3899B-E56C-4FA2-9EE1-4BB095543019}"/>
              </a:ext>
            </a:extLst>
          </p:cNvPr>
          <p:cNvGrpSpPr/>
          <p:nvPr/>
        </p:nvGrpSpPr>
        <p:grpSpPr>
          <a:xfrm>
            <a:off x="7895558" y="90277"/>
            <a:ext cx="700388" cy="1150503"/>
            <a:chOff x="1780587" y="1360487"/>
            <a:chExt cx="840295" cy="1380323"/>
          </a:xfrm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142F00CD-9665-4332-AAB5-EDE27697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3918" y="1360487"/>
              <a:ext cx="466725" cy="962025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620B7B-B5EE-448E-B978-6693B50B4DA5}"/>
                </a:ext>
              </a:extLst>
            </p:cNvPr>
            <p:cNvSpPr txBox="1"/>
            <p:nvPr/>
          </p:nvSpPr>
          <p:spPr>
            <a:xfrm>
              <a:off x="1780587" y="2371478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VNF</a:t>
              </a:r>
              <a:r>
                <a:rPr lang="zh-CN" altLang="en-US" dirty="0"/>
                <a:t>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D0C3CF2-3218-4ABB-B61E-6E989B9FA2C7}"/>
              </a:ext>
            </a:extLst>
          </p:cNvPr>
          <p:cNvGrpSpPr/>
          <p:nvPr/>
        </p:nvGrpSpPr>
        <p:grpSpPr>
          <a:xfrm>
            <a:off x="1237766" y="3355942"/>
            <a:ext cx="1107996" cy="1261061"/>
            <a:chOff x="1455477" y="3176095"/>
            <a:chExt cx="1277290" cy="1453741"/>
          </a:xfrm>
        </p:grpSpPr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9A1F746E-95A0-4EC1-B261-9E4E9187F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3917" y="3176095"/>
              <a:ext cx="466725" cy="962025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E72C73-F120-4F32-8C87-F15AB02830E6}"/>
                </a:ext>
              </a:extLst>
            </p:cNvPr>
            <p:cNvSpPr txBox="1"/>
            <p:nvPr/>
          </p:nvSpPr>
          <p:spPr>
            <a:xfrm>
              <a:off x="1455477" y="4204073"/>
              <a:ext cx="1277290" cy="425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运维人员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32DCFC-41DD-49E3-B46D-C193D8B91945}"/>
              </a:ext>
            </a:extLst>
          </p:cNvPr>
          <p:cNvGrpSpPr/>
          <p:nvPr/>
        </p:nvGrpSpPr>
        <p:grpSpPr>
          <a:xfrm>
            <a:off x="9277415" y="584762"/>
            <a:ext cx="1050288" cy="1352968"/>
            <a:chOff x="9322774" y="1187777"/>
            <a:chExt cx="1050288" cy="1352968"/>
          </a:xfrm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5FD6134-1F44-40C4-98AE-E8C0348DD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4" y="1187777"/>
              <a:ext cx="466725" cy="96202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42989C-E8C1-4B58-AE8D-901C1DFAB88D}"/>
                </a:ext>
              </a:extLst>
            </p:cNvPr>
            <p:cNvSpPr txBox="1"/>
            <p:nvPr/>
          </p:nvSpPr>
          <p:spPr>
            <a:xfrm>
              <a:off x="9322774" y="2171413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Classifier</a:t>
              </a:r>
              <a:endParaRPr lang="zh-CN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84F376-F201-4066-A2C7-4748E11A38EA}"/>
              </a:ext>
            </a:extLst>
          </p:cNvPr>
          <p:cNvGrpSpPr/>
          <p:nvPr/>
        </p:nvGrpSpPr>
        <p:grpSpPr>
          <a:xfrm>
            <a:off x="10763232" y="584762"/>
            <a:ext cx="1051891" cy="1669235"/>
            <a:chOff x="10575033" y="1187777"/>
            <a:chExt cx="1051891" cy="1669235"/>
          </a:xfrm>
        </p:grpSpPr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65F149C0-9E78-4670-B1FB-4A2BF1316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88609" y="1187777"/>
              <a:ext cx="466725" cy="96202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D252C1-F102-4CB5-8656-26A66A3416FA}"/>
                </a:ext>
              </a:extLst>
            </p:cNvPr>
            <p:cNvSpPr txBox="1"/>
            <p:nvPr/>
          </p:nvSpPr>
          <p:spPr>
            <a:xfrm>
              <a:off x="10575033" y="2210681"/>
              <a:ext cx="1051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Software</a:t>
              </a:r>
            </a:p>
            <a:p>
              <a:r>
                <a:rPr lang="en-US" altLang="zh-CN" dirty="0"/>
                <a:t>Router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BF43E0-B61D-41BA-B892-1ADE4A6B8FEF}"/>
              </a:ext>
            </a:extLst>
          </p:cNvPr>
          <p:cNvGrpSpPr/>
          <p:nvPr/>
        </p:nvGrpSpPr>
        <p:grpSpPr>
          <a:xfrm>
            <a:off x="10635628" y="2189035"/>
            <a:ext cx="805029" cy="1351038"/>
            <a:chOff x="10425523" y="2947984"/>
            <a:chExt cx="805029" cy="135103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CEFF12AD-9142-4197-A861-10A58ADFD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88608" y="2947984"/>
              <a:ext cx="466725" cy="962025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7D3712-A300-4259-92A7-1855F670E968}"/>
                </a:ext>
              </a:extLst>
            </p:cNvPr>
            <p:cNvSpPr txBox="1"/>
            <p:nvPr/>
          </p:nvSpPr>
          <p:spPr>
            <a:xfrm>
              <a:off x="10425523" y="3929690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76C7564-27A2-4EB0-8DC5-57A66E72ED80}"/>
              </a:ext>
            </a:extLst>
          </p:cNvPr>
          <p:cNvGrpSpPr/>
          <p:nvPr/>
        </p:nvGrpSpPr>
        <p:grpSpPr>
          <a:xfrm>
            <a:off x="9361520" y="2193245"/>
            <a:ext cx="1172116" cy="1623827"/>
            <a:chOff x="9347457" y="2947986"/>
            <a:chExt cx="1172116" cy="1623827"/>
          </a:xfrm>
        </p:grpSpPr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8BFA5B63-D50D-43FB-93CA-B39188EB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2947986"/>
              <a:ext cx="466725" cy="96202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FA460C3-89C7-43F3-B6E9-2A52D822814E}"/>
                </a:ext>
              </a:extLst>
            </p:cNvPr>
            <p:cNvSpPr txBox="1"/>
            <p:nvPr/>
          </p:nvSpPr>
          <p:spPr>
            <a:xfrm>
              <a:off x="9347457" y="3925482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Server</a:t>
              </a:r>
            </a:p>
            <a:p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FD61C38-A5CE-43BF-BAB9-DB5B9E142BF9}"/>
              </a:ext>
            </a:extLst>
          </p:cNvPr>
          <p:cNvGrpSpPr/>
          <p:nvPr/>
        </p:nvGrpSpPr>
        <p:grpSpPr>
          <a:xfrm>
            <a:off x="9086667" y="3939599"/>
            <a:ext cx="1172116" cy="1607531"/>
            <a:chOff x="9108412" y="4496094"/>
            <a:chExt cx="1172116" cy="1607531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4E7BA1EC-1B4C-4300-9BBE-D3DFFD61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4496094"/>
              <a:ext cx="466725" cy="962025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F0E62B5-94DE-40E7-83A7-999CEFD9B16D}"/>
                </a:ext>
              </a:extLst>
            </p:cNvPr>
            <p:cNvSpPr txBox="1"/>
            <p:nvPr/>
          </p:nvSpPr>
          <p:spPr>
            <a:xfrm>
              <a:off x="9108412" y="5457294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Network </a:t>
              </a:r>
            </a:p>
            <a:p>
              <a:r>
                <a:rPr lang="en-US" altLang="zh-CN" dirty="0"/>
                <a:t>Controller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5BE7B0B-BEF8-48BE-A4FF-56C7E245D8D3}"/>
              </a:ext>
            </a:extLst>
          </p:cNvPr>
          <p:cNvGrpSpPr/>
          <p:nvPr/>
        </p:nvGrpSpPr>
        <p:grpSpPr>
          <a:xfrm>
            <a:off x="10593493" y="3922959"/>
            <a:ext cx="821059" cy="1329582"/>
            <a:chOff x="10420651" y="4525974"/>
            <a:chExt cx="821059" cy="1329582"/>
          </a:xfrm>
        </p:grpSpPr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AA077581-C69D-4A8F-9945-BFF0AB800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03966" y="4525974"/>
              <a:ext cx="466725" cy="962025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E1B8501-F031-483F-92DA-DC67704A83E1}"/>
                </a:ext>
              </a:extLst>
            </p:cNvPr>
            <p:cNvSpPr txBox="1"/>
            <p:nvPr/>
          </p:nvSpPr>
          <p:spPr>
            <a:xfrm>
              <a:off x="10420651" y="548622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Switch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80A667F-F0C9-42C8-8167-EAA6CCE3C58A}"/>
              </a:ext>
            </a:extLst>
          </p:cNvPr>
          <p:cNvGrpSpPr/>
          <p:nvPr/>
        </p:nvGrpSpPr>
        <p:grpSpPr>
          <a:xfrm>
            <a:off x="5343470" y="5717754"/>
            <a:ext cx="1169409" cy="1082760"/>
            <a:chOff x="9212597" y="4496094"/>
            <a:chExt cx="1346844" cy="1247048"/>
          </a:xfrm>
        </p:grpSpPr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BF559131-0FDD-4759-912F-1B1782112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7993" y="4496094"/>
              <a:ext cx="466725" cy="962025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00699AEC-DD75-4F1B-85B0-E2083D3D695C}"/>
                </a:ext>
              </a:extLst>
            </p:cNvPr>
            <p:cNvSpPr txBox="1"/>
            <p:nvPr/>
          </p:nvSpPr>
          <p:spPr>
            <a:xfrm>
              <a:off x="9212597" y="5373810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DCN</a:t>
              </a:r>
              <a:r>
                <a:rPr lang="zh-CN" altLang="en-US" dirty="0"/>
                <a:t>信息库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6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Mike Chen</dc:creator>
  <cp:lastModifiedBy>Chen Mike</cp:lastModifiedBy>
  <cp:revision>32</cp:revision>
  <dcterms:created xsi:type="dcterms:W3CDTF">2020-05-03T07:23:31Z</dcterms:created>
  <dcterms:modified xsi:type="dcterms:W3CDTF">2020-06-23T07:12:53Z</dcterms:modified>
</cp:coreProperties>
</file>