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EA19-415A-4FCE-80D4-EE2E80E1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A4D0-D5E7-4E44-90CD-4A8DBAE3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065A-65E7-40F2-8E16-E392A271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20B23-C149-48DF-8FC6-E6B7D01D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BA188-9CAD-419A-8B09-45E6F82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8632-BB76-4361-A7A8-FB37BBB5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B386-A6F3-4262-A088-7BA2CCA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CA940-6C75-4D2A-9B75-4259854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8F63C-E0B3-46D5-AA93-804F258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62F2-8B48-47FC-BB0D-0B0E3FD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B3151-BA6B-43E3-AC8D-AA774D75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CABA6-2EC7-498F-9D98-85FB33A6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5FF3-299B-4C7D-B261-167AF259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341E4-A42D-4374-96E1-ADBB6C0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1B476-1DEA-4856-BC15-63EB9D9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6209-A10A-4876-A61F-AEB9F86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F874C-2074-45FD-857E-49E1179B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15A7-D7B3-4459-95D1-D224E6C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25CC6-0588-4028-8D19-5935C6E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724-C3AF-4D8A-A520-3F6399D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1FDA-EA8A-4592-B824-911B074E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7CF0-1F99-4192-AE4C-22237BE2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35377-4AAA-47E2-9B7F-6E6B738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1A6E-9AB2-4199-B1C4-8F6BC66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683A2-6CB3-469A-A14D-7C065F83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A91E-51F2-4054-8410-23DD6C9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476E-9237-4E47-83AF-5F54919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26F24-CD69-430F-B25A-3301719F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7552-9891-40A2-9C02-956D6F8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89C75-8E4D-4F58-A096-10039E75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4D5D5-A11C-42AB-8E25-BD190F5D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49F61-65D4-4054-BF39-298D248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E6B0-5958-4371-917C-0F480B51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83BD6-3901-47B2-8B8D-7A00DDCC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8966D-0C31-47F3-AEC9-EB358D13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9BAD3-3F94-4CF0-A616-B22FE727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B7E4B-6132-4DE6-B7FD-19D004A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4CB98-4A65-4057-8FD0-D069412C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AAFC4-90D5-417E-973A-98A7E3B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3AB6-0E76-4E7C-8446-A5F0FC3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F8455-759B-4727-9346-7204F76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94C19-1E53-46F5-A1BB-68CC5C7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12A6D-2B7E-443C-88CF-1244CDE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C5CA5-47D0-48C0-9074-8095E95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09A24-0A1E-49D9-ADB7-18815EFC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88925-DC0A-4677-83FE-05391D4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4888-1F8F-4BFA-ADD8-1EB707F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4754-CB2F-4FD4-A1BF-CBB17C62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AAF62-A823-4513-B58C-7D3D17A5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61C-8ABC-4C9A-830F-91E74F26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CDEA3-07F7-40F1-BC15-655522E1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9B483-387D-4916-BF17-AADC960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2CAB-D03D-45DD-A14D-488DAEC6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E3ABE-B6CE-483D-B543-E75ABE69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7090-FB14-4D60-80C7-8EB4F743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FDB1-CBD0-4D07-B583-4E56421E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856F3-D1B7-4ACA-B5AA-C0C672B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AD72A-DBEE-4B8E-8C10-4C8E937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E0FC7-F661-4B77-85E5-EFF00E36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AE08B-36AF-4A6E-8889-A7804ECE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C446-75FD-4558-B197-68335C5BB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47DC-23B0-47B4-A278-C88751767FBE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C67-DF2E-4A90-9970-BCB8CE0B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4B4B-BD8A-4C9E-875A-FD8B9AEA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4B97-DAFA-4453-A5CF-905C9BE0E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Adaptive System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4339A-8EAF-41D6-B7D5-C042AF89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F36D-0885-4395-85E4-954F764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DC03-4A0E-437F-A5BB-5FDCFD72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418"/>
          </a:xfrm>
        </p:spPr>
        <p:txBody>
          <a:bodyPr>
            <a:normAutofit/>
          </a:bodyPr>
          <a:lstStyle/>
          <a:p>
            <a:r>
              <a:rPr lang="zh-CN" altLang="en-US" dirty="0"/>
              <a:t>获取拓扑变化（被动），设备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流量异常（主动）信息：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measurer</a:t>
            </a:r>
            <a:r>
              <a:rPr lang="zh-CN" altLang="en-US" dirty="0"/>
              <a:t>提出请求</a:t>
            </a:r>
            <a:r>
              <a:rPr lang="en-US" altLang="zh-CN" dirty="0"/>
              <a:t>REQUEST_TYPE_GET_DCN_INFO</a:t>
            </a:r>
            <a:r>
              <a:rPr lang="zh-CN" altLang="en-US" dirty="0"/>
              <a:t>获取（必做）</a:t>
            </a:r>
            <a:endParaRPr lang="en-US" altLang="zh-CN" dirty="0"/>
          </a:p>
          <a:p>
            <a:pPr lvl="2"/>
            <a:r>
              <a:rPr lang="zh-CN" altLang="en-US" dirty="0"/>
              <a:t>考虑到数据持久化，拓扑信息和设备流量异常信息可能会存入数据库（选作）</a:t>
            </a:r>
            <a:endParaRPr lang="en-US" altLang="zh-CN" dirty="0"/>
          </a:p>
          <a:p>
            <a:r>
              <a:rPr lang="zh-CN" altLang="en-US" dirty="0"/>
              <a:t>根据拓扑变化（被动），设备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流量异常（主动）做决策：</a:t>
            </a:r>
            <a:endParaRPr lang="en-US" altLang="zh-CN" dirty="0"/>
          </a:p>
          <a:p>
            <a:pPr lvl="1"/>
            <a:r>
              <a:rPr lang="zh-CN" altLang="en-US" dirty="0"/>
              <a:t>决策服务功能链的故障恢复（必做）</a:t>
            </a:r>
            <a:endParaRPr lang="en-US" altLang="zh-CN" dirty="0"/>
          </a:p>
          <a:p>
            <a:pPr lvl="2"/>
            <a:r>
              <a:rPr lang="zh-CN" altLang="en-US" dirty="0"/>
              <a:t>例如服务器</a:t>
            </a:r>
            <a:r>
              <a:rPr lang="en-US" altLang="zh-CN" dirty="0"/>
              <a:t>/</a:t>
            </a:r>
            <a:r>
              <a:rPr lang="zh-CN" altLang="en-US" dirty="0"/>
              <a:t>交换机故障</a:t>
            </a:r>
            <a:r>
              <a:rPr lang="en-US" altLang="zh-CN" dirty="0"/>
              <a:t>/</a:t>
            </a:r>
            <a:r>
              <a:rPr lang="zh-CN" altLang="en-US" dirty="0"/>
              <a:t>异常导致服务功能链中断</a:t>
            </a:r>
            <a:r>
              <a:rPr lang="en-US" altLang="zh-CN" dirty="0"/>
              <a:t>/</a:t>
            </a:r>
            <a:r>
              <a:rPr lang="zh-CN" altLang="en-US" dirty="0"/>
              <a:t>服务质量下降，需要重新编排一个服务功能链</a:t>
            </a:r>
            <a:endParaRPr lang="en-US" altLang="zh-CN" dirty="0"/>
          </a:p>
          <a:p>
            <a:pPr lvl="1"/>
            <a:r>
              <a:rPr lang="zh-CN" altLang="en-US" dirty="0"/>
              <a:t>决策启动哪些服务功能链的备份路径（选做）</a:t>
            </a:r>
            <a:endParaRPr lang="en-US" altLang="zh-CN" dirty="0"/>
          </a:p>
          <a:p>
            <a:pPr lvl="1"/>
            <a:r>
              <a:rPr lang="zh-CN" altLang="en-US" dirty="0"/>
              <a:t>决策是否增加</a:t>
            </a:r>
            <a:r>
              <a:rPr lang="en-US" altLang="zh-CN" dirty="0"/>
              <a:t>/</a:t>
            </a:r>
            <a:r>
              <a:rPr lang="zh-CN" altLang="en-US" dirty="0"/>
              <a:t>减少一个服务功能链的实例数量（必做）</a:t>
            </a:r>
            <a:endParaRPr lang="en-US" altLang="zh-CN" dirty="0"/>
          </a:p>
          <a:p>
            <a:pPr lvl="2"/>
            <a:r>
              <a:rPr lang="zh-CN" altLang="en-US" dirty="0"/>
              <a:t>例如流量突增</a:t>
            </a:r>
            <a:r>
              <a:rPr lang="en-US" altLang="zh-CN" dirty="0"/>
              <a:t>/</a:t>
            </a:r>
            <a:r>
              <a:rPr lang="zh-CN" altLang="en-US" dirty="0"/>
              <a:t>降低需要相应地增加</a:t>
            </a:r>
            <a:r>
              <a:rPr lang="en-US" altLang="zh-CN" dirty="0"/>
              <a:t>/</a:t>
            </a:r>
            <a:r>
              <a:rPr lang="zh-CN" altLang="en-US" dirty="0"/>
              <a:t>减少服务功能链实例的数量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7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1C96-07BB-49E8-BDD7-A3D97261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2C21-D52A-4E05-A6DD-ADDD79B1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决策种类：</a:t>
            </a:r>
            <a:endParaRPr lang="en-US" altLang="zh-CN" dirty="0"/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流量突增时，增加一条服务链实例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故障恢复时，重新部署一条新的服务链实例</a:t>
            </a:r>
            <a:endParaRPr lang="en-US" altLang="zh-CN" sz="1600" b="1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流量大小下降，减少一条服务链实例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故障恢复时，删除一条故障的服务链实例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138537"/>
            <a:ext cx="10644326" cy="40077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Adaptive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406931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Failure/Anomaly Alert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7598578" y="143122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DCN_INFO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6434583" y="1952692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7101779" y="149528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387328" y="355709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topologyQueue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B10BF-5254-4E84-A096-F13DDCFA3D83}"/>
              </a:ext>
            </a:extLst>
          </p:cNvPr>
          <p:cNvSpPr txBox="1"/>
          <p:nvPr/>
        </p:nvSpPr>
        <p:spPr>
          <a:xfrm>
            <a:off x="8517032" y="35570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flowQueue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EE364-F4D2-4689-A094-7097CDB8E85D}"/>
              </a:ext>
            </a:extLst>
          </p:cNvPr>
          <p:cNvSpPr/>
          <p:nvPr/>
        </p:nvSpPr>
        <p:spPr>
          <a:xfrm>
            <a:off x="7795716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Traffic Size Alert processor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D31A74-4B59-496E-B5BC-1F104972C878}"/>
              </a:ext>
            </a:extLst>
          </p:cNvPr>
          <p:cNvSpPr/>
          <p:nvPr/>
        </p:nvSpPr>
        <p:spPr>
          <a:xfrm>
            <a:off x="1916351" y="284682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B1BB3CA-891F-4BD3-8116-E095E74CD34D}"/>
              </a:ext>
            </a:extLst>
          </p:cNvPr>
          <p:cNvSpPr/>
          <p:nvPr/>
        </p:nvSpPr>
        <p:spPr>
          <a:xfrm>
            <a:off x="2065448" y="1359040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982A353-504C-4DC3-8655-5707AA2F35FF}"/>
              </a:ext>
            </a:extLst>
          </p:cNvPr>
          <p:cNvSpPr/>
          <p:nvPr/>
        </p:nvSpPr>
        <p:spPr>
          <a:xfrm rot="5400000">
            <a:off x="2634259" y="2203834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54A4B-372B-4536-8BBF-A16FA9793790}"/>
              </a:ext>
            </a:extLst>
          </p:cNvPr>
          <p:cNvSpPr txBox="1"/>
          <p:nvPr/>
        </p:nvSpPr>
        <p:spPr>
          <a:xfrm>
            <a:off x="7717084" y="561634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CMD_TYPE_DEL_SFCI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D7F04D-7627-402B-AA5E-35D5A6EA67D9}"/>
              </a:ext>
            </a:extLst>
          </p:cNvPr>
          <p:cNvSpPr/>
          <p:nvPr/>
        </p:nvSpPr>
        <p:spPr>
          <a:xfrm>
            <a:off x="5134742" y="4962063"/>
            <a:ext cx="4348623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Alert Processor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417480" y="4528847"/>
            <a:ext cx="683870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A302AB3-5BA3-4159-8A66-6AD187FB9AAE}"/>
              </a:ext>
            </a:extLst>
          </p:cNvPr>
          <p:cNvSpPr/>
          <p:nvPr/>
        </p:nvSpPr>
        <p:spPr>
          <a:xfrm rot="5400000">
            <a:off x="8739164" y="4546940"/>
            <a:ext cx="731602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D01DBE0-E687-4406-B502-987C9AC84181}"/>
              </a:ext>
            </a:extLst>
          </p:cNvPr>
          <p:cNvSpPr/>
          <p:nvPr/>
        </p:nvSpPr>
        <p:spPr>
          <a:xfrm rot="5400000">
            <a:off x="6941431" y="5619429"/>
            <a:ext cx="994138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B754D49-0515-4104-9129-1C11D6FBBE9C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rot="16200000" flipH="1">
            <a:off x="3181022" y="3276224"/>
            <a:ext cx="1741052" cy="2166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C2EDA2-DF74-47E0-96F7-D0F2BF73FC18}"/>
              </a:ext>
            </a:extLst>
          </p:cNvPr>
          <p:cNvSpPr txBox="1"/>
          <p:nvPr/>
        </p:nvSpPr>
        <p:spPr>
          <a:xfrm>
            <a:off x="1194418" y="4517392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SFC</a:t>
            </a:r>
            <a:r>
              <a:rPr lang="zh-CN" altLang="en-US" b="1" dirty="0"/>
              <a:t>的设置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有些</a:t>
            </a:r>
            <a:r>
              <a:rPr lang="en-US" altLang="zh-CN" b="1" dirty="0"/>
              <a:t>SFC</a:t>
            </a:r>
            <a:r>
              <a:rPr lang="zh-CN" altLang="en-US" b="1" dirty="0"/>
              <a:t>不参与自适应调节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A376D6-61F6-4CF9-B465-7963BE2EAF1E}"/>
              </a:ext>
            </a:extLst>
          </p:cNvPr>
          <p:cNvSpPr txBox="1"/>
          <p:nvPr/>
        </p:nvSpPr>
        <p:spPr>
          <a:xfrm>
            <a:off x="6682718" y="46085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alertQueue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7AF13B-579A-4474-9754-15631C9E5D81}"/>
              </a:ext>
            </a:extLst>
          </p:cNvPr>
          <p:cNvSpPr/>
          <p:nvPr/>
        </p:nvSpPr>
        <p:spPr>
          <a:xfrm>
            <a:off x="6434583" y="284682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Retriever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D7E8B7B-2093-46DE-B8DA-4BE8DBFF8570}"/>
              </a:ext>
            </a:extLst>
          </p:cNvPr>
          <p:cNvSpPr/>
          <p:nvPr/>
        </p:nvSpPr>
        <p:spPr>
          <a:xfrm rot="5400000">
            <a:off x="7101780" y="2487718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7984879">
            <a:off x="6235729" y="3444859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8D9F58D-2BD7-4D16-A8DE-B5BE44BC429C}"/>
              </a:ext>
            </a:extLst>
          </p:cNvPr>
          <p:cNvSpPr/>
          <p:nvPr/>
        </p:nvSpPr>
        <p:spPr>
          <a:xfrm rot="2477406">
            <a:off x="7911239" y="3374291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2E78-51F9-428B-B8A5-C6258E7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B96DF-9428-40E7-AEB5-85D06068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用户可以选择弹性扩容模式和故障恢复模式</a:t>
            </a:r>
            <a:endParaRPr lang="en-US" altLang="zh-CN" dirty="0"/>
          </a:p>
          <a:p>
            <a:pPr lvl="1"/>
            <a:r>
              <a:rPr lang="en-US" altLang="zh-CN" dirty="0"/>
              <a:t>Manual</a:t>
            </a:r>
            <a:r>
              <a:rPr lang="zh-CN" altLang="en-US" dirty="0"/>
              <a:t>，此时</a:t>
            </a:r>
            <a:r>
              <a:rPr lang="en-US" altLang="zh-CN" dirty="0"/>
              <a:t>Adaptive</a:t>
            </a:r>
            <a:r>
              <a:rPr lang="zh-CN" altLang="en-US" dirty="0"/>
              <a:t>忽略这个</a:t>
            </a:r>
            <a:r>
              <a:rPr lang="en-US" altLang="zh-CN" dirty="0"/>
              <a:t>SFC</a:t>
            </a:r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，</a:t>
            </a:r>
            <a:r>
              <a:rPr lang="en-US" altLang="zh-CN" dirty="0"/>
              <a:t>Adaptive</a:t>
            </a:r>
            <a:r>
              <a:rPr lang="zh-CN" altLang="en-US" dirty="0"/>
              <a:t>对这类</a:t>
            </a:r>
            <a:r>
              <a:rPr lang="en-US" altLang="zh-CN" dirty="0"/>
              <a:t>SFC</a:t>
            </a:r>
            <a:r>
              <a:rPr lang="zh-CN" altLang="en-US" dirty="0"/>
              <a:t>实行自动弹性扩缩容和自动故障恢复</a:t>
            </a:r>
          </a:p>
        </p:txBody>
      </p:sp>
    </p:spTree>
    <p:extLst>
      <p:ext uri="{BB962C8B-B14F-4D97-AF65-F5344CB8AC3E}">
        <p14:creationId xmlns:p14="http://schemas.microsoft.com/office/powerpoint/2010/main" val="30659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A1879-E7DF-4A9A-A2C6-06E0A7D2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854A-B5F8-4AF4-ACC6-3320690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sfci</a:t>
            </a:r>
            <a:r>
              <a:rPr lang="en-US" altLang="zh-CN" dirty="0"/>
              <a:t> state to STATE_PROTECTION_MODE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canRecovery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sfci</a:t>
            </a:r>
            <a:r>
              <a:rPr lang="en-US" altLang="zh-CN" dirty="0"/>
              <a:t> state is STATE_PROTECTION_MODE, can’t be protected again!</a:t>
            </a:r>
          </a:p>
          <a:p>
            <a:pPr lvl="2"/>
            <a:r>
              <a:rPr lang="en-US" altLang="zh-CN" dirty="0"/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7459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8300-7E94-432A-953A-885C15A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C312-8292-4332-AE22-A7AA76CB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和</a:t>
            </a:r>
            <a:r>
              <a:rPr lang="en-US" altLang="zh-CN" dirty="0"/>
              <a:t>SFCI</a:t>
            </a:r>
            <a:r>
              <a:rPr lang="zh-CN" altLang="en-US" dirty="0"/>
              <a:t>的映射器类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FlowSFCIMapper</a:t>
            </a:r>
            <a:r>
              <a:rPr lang="en-US" altLang="zh-CN" dirty="0"/>
              <a:t>(object)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getSFCIByFlow</a:t>
            </a:r>
            <a:r>
              <a:rPr lang="en-US" altLang="zh-CN" dirty="0"/>
              <a:t>(self, </a:t>
            </a:r>
            <a:r>
              <a:rPr lang="en-US" altLang="zh-CN" dirty="0" err="1"/>
              <a:t>flowIdentifier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根据</a:t>
            </a:r>
            <a:r>
              <a:rPr lang="en-US" altLang="zh-CN" dirty="0"/>
              <a:t>flow</a:t>
            </a:r>
            <a:r>
              <a:rPr lang="zh-CN" altLang="en-US" dirty="0"/>
              <a:t>的标识符，查找其对应的</a:t>
            </a:r>
            <a:r>
              <a:rPr lang="en-US" altLang="zh-CN" dirty="0"/>
              <a:t>SFCI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getFlowBySFCI</a:t>
            </a:r>
            <a:r>
              <a:rPr lang="en-US" altLang="zh-CN" dirty="0"/>
              <a:t>(self, </a:t>
            </a:r>
            <a:r>
              <a:rPr lang="en-US" altLang="zh-CN" dirty="0" err="1"/>
              <a:t>sfciID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 </a:t>
            </a:r>
            <a:r>
              <a:rPr lang="zh-CN" altLang="en-US" dirty="0"/>
              <a:t>根据</a:t>
            </a:r>
            <a:r>
              <a:rPr lang="en-US" altLang="zh-CN" dirty="0" err="1"/>
              <a:t>sfciID</a:t>
            </a:r>
            <a:r>
              <a:rPr lang="zh-CN" altLang="en-US" dirty="0"/>
              <a:t>，查找该</a:t>
            </a:r>
            <a:r>
              <a:rPr lang="en-US" altLang="zh-CN" dirty="0" err="1"/>
              <a:t>sfci</a:t>
            </a:r>
            <a:r>
              <a:rPr lang="zh-CN" altLang="en-US" dirty="0"/>
              <a:t>的所有</a:t>
            </a:r>
            <a:r>
              <a:rPr lang="en-US" altLang="zh-CN" dirty="0"/>
              <a:t>flow identifier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3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399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Adaptive System Design</vt:lpstr>
      <vt:lpstr>Requirements</vt:lpstr>
      <vt:lpstr>Requirements</vt:lpstr>
      <vt:lpstr>SAM Design – Adaptive</vt:lpstr>
      <vt:lpstr>Mode</vt:lpstr>
      <vt:lpstr>代码细节</vt:lpstr>
      <vt:lpstr>代码细节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System Design</dc:title>
  <dc:creator>Chen Mike</dc:creator>
  <cp:lastModifiedBy>Chen Mike</cp:lastModifiedBy>
  <cp:revision>111</cp:revision>
  <dcterms:created xsi:type="dcterms:W3CDTF">2020-07-17T08:23:39Z</dcterms:created>
  <dcterms:modified xsi:type="dcterms:W3CDTF">2021-01-24T15:07:46Z</dcterms:modified>
</cp:coreProperties>
</file>