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80" r:id="rId2"/>
    <p:sldId id="287" r:id="rId3"/>
    <p:sldId id="286" r:id="rId4"/>
    <p:sldId id="288" r:id="rId5"/>
    <p:sldId id="258" r:id="rId6"/>
    <p:sldId id="260" r:id="rId7"/>
    <p:sldId id="289" r:id="rId8"/>
    <p:sldId id="263" r:id="rId9"/>
    <p:sldId id="299" r:id="rId10"/>
    <p:sldId id="302" r:id="rId11"/>
    <p:sldId id="306" r:id="rId12"/>
    <p:sldId id="309" r:id="rId13"/>
    <p:sldId id="307" r:id="rId14"/>
    <p:sldId id="308" r:id="rId15"/>
    <p:sldId id="303" r:id="rId16"/>
    <p:sldId id="265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01" autoAdjust="0"/>
    <p:restoredTop sz="94279" autoAdjust="0"/>
  </p:normalViewPr>
  <p:slideViewPr>
    <p:cSldViewPr snapToGrid="0">
      <p:cViewPr varScale="1">
        <p:scale>
          <a:sx n="72" d="100"/>
          <a:sy n="72" d="100"/>
        </p:scale>
        <p:origin x="3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549E5-EDF6-49DA-A258-26AEF78D5914}" type="datetimeFigureOut">
              <a:rPr lang="zh-CN" altLang="en-US" smtClean="0"/>
              <a:t>2021/01/24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92C30-C02F-48DE-947D-3116979617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361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92C30-C02F-48DE-947D-31169796174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378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92C30-C02F-48DE-947D-31169796174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70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92C30-C02F-48DE-947D-31169796174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560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92C30-C02F-48DE-947D-31169796174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807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Primary path:</a:t>
            </a:r>
          </a:p>
          <a:p>
            <a:r>
              <a:rPr lang="en-US" altLang="zh-CN" dirty="0"/>
              <a:t>[</a:t>
            </a:r>
          </a:p>
          <a:p>
            <a:r>
              <a:rPr lang="en-US" altLang="zh-CN" dirty="0"/>
              <a:t>[10001, 1, 2, 10003],</a:t>
            </a:r>
          </a:p>
          <a:p>
            <a:r>
              <a:rPr lang="en-US" altLang="zh-CN" dirty="0"/>
              <a:t>[10003, 2, 1, 10001]</a:t>
            </a:r>
          </a:p>
          <a:p>
            <a:r>
              <a:rPr lang="en-US" altLang="zh-CN" dirty="0"/>
              <a:t>]</a:t>
            </a:r>
          </a:p>
          <a:p>
            <a:endParaRPr lang="en-US" altLang="zh-CN" dirty="0"/>
          </a:p>
          <a:p>
            <a:r>
              <a:rPr lang="en-US" altLang="zh-CN" dirty="0"/>
              <a:t>UFRR backup path:</a:t>
            </a:r>
          </a:p>
          <a:p>
            <a:r>
              <a:rPr lang="en-US" altLang="zh-CN" dirty="0"/>
              <a:t>(1,2,2):[</a:t>
            </a:r>
          </a:p>
          <a:p>
            <a:r>
              <a:rPr lang="en-US" altLang="zh-CN" dirty="0"/>
              <a:t>[1,3,10005],</a:t>
            </a:r>
          </a:p>
          <a:p>
            <a:r>
              <a:rPr lang="en-US" altLang="zh-CN" dirty="0"/>
              <a:t>[10005,3,1,10001]</a:t>
            </a:r>
          </a:p>
          <a:p>
            <a:r>
              <a:rPr lang="en-US" altLang="zh-CN" dirty="0"/>
              <a:t>]</a:t>
            </a:r>
          </a:p>
          <a:p>
            <a:r>
              <a:rPr lang="en-US" altLang="zh-CN" dirty="0"/>
              <a:t>(2,10003,3):</a:t>
            </a:r>
          </a:p>
          <a:p>
            <a:r>
              <a:rPr lang="en-US" altLang="zh-CN" dirty="0"/>
              <a:t>[</a:t>
            </a:r>
          </a:p>
          <a:p>
            <a:r>
              <a:rPr lang="en-US" altLang="zh-CN" dirty="0"/>
              <a:t>[2, 10004],</a:t>
            </a:r>
          </a:p>
          <a:p>
            <a:r>
              <a:rPr lang="en-US" altLang="zh-CN" dirty="0"/>
              <a:t>[10004,2,1,10001]</a:t>
            </a:r>
          </a:p>
          <a:p>
            <a:r>
              <a:rPr lang="en-US" altLang="zh-CN" dirty="0"/>
              <a:t>]</a:t>
            </a:r>
          </a:p>
          <a:p>
            <a:endParaRPr lang="en-US" altLang="zh-CN" dirty="0"/>
          </a:p>
          <a:p>
            <a:r>
              <a:rPr lang="en-US" altLang="zh-CN" dirty="0" err="1"/>
              <a:t>NotVia</a:t>
            </a:r>
            <a:r>
              <a:rPr lang="en-US" altLang="zh-CN" dirty="0"/>
              <a:t> Backup path:</a:t>
            </a:r>
          </a:p>
          <a:p>
            <a:r>
              <a:rPr lang="en-US" altLang="zh-CN" dirty="0"/>
              <a:t>(1,2,2):</a:t>
            </a:r>
          </a:p>
          <a:p>
            <a:r>
              <a:rPr lang="en-US" altLang="zh-CN" dirty="0"/>
              <a:t>[</a:t>
            </a:r>
          </a:p>
          <a:p>
            <a:r>
              <a:rPr lang="en-US" altLang="zh-CN" dirty="0"/>
              <a:t>[1,3,2],</a:t>
            </a:r>
          </a:p>
          <a:p>
            <a:r>
              <a:rPr lang="en-US" altLang="zh-CN" dirty="0"/>
              <a:t>[2,3,1]</a:t>
            </a:r>
          </a:p>
          <a:p>
            <a:r>
              <a:rPr lang="en-US" altLang="zh-CN" dirty="0"/>
              <a:t>]</a:t>
            </a:r>
          </a:p>
          <a:p>
            <a:endParaRPr lang="en-US" altLang="zh-CN" dirty="0"/>
          </a:p>
          <a:p>
            <a:r>
              <a:rPr lang="en-US" altLang="zh-CN" dirty="0"/>
              <a:t>(2,1,3):</a:t>
            </a:r>
          </a:p>
          <a:p>
            <a:r>
              <a:rPr lang="en-US" altLang="zh-CN" dirty="0"/>
              <a:t>[</a:t>
            </a:r>
          </a:p>
          <a:p>
            <a:r>
              <a:rPr lang="en-US" altLang="zh-CN" dirty="0"/>
              <a:t>[2,3,1]</a:t>
            </a:r>
          </a:p>
          <a:p>
            <a:r>
              <a:rPr lang="en-US" altLang="zh-CN" dirty="0"/>
              <a:t>]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92C30-C02F-48DE-947D-31169796174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628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92C30-C02F-48DE-947D-31169796174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212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92C30-C02F-48DE-947D-31169796174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303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89A3E-BDA9-4800-9DE4-A7DE0FABB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47E42A-EDA9-4662-80B4-A3B69E87F3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F47049-9207-4260-9701-6E6848312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2021/01/24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060A1D-ADDB-42F3-9F87-BF1AD113A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015C74-6294-4BA2-8185-3DAF686F6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94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63DA7B-8F14-4883-AA5F-D1DE1E34C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C0A88D-0EE1-4F12-84FF-9A8AC3816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9F89FC-8276-4081-978E-8417C0DB2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2021/01/24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2AF533-7FDC-4BA3-809F-8CE7E4878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3D8C6C-216F-491A-971B-964A0B33D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06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B1602CE-27CB-48A0-A604-C13AC54F92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AB3E1B-34F6-4B1A-8BD0-5569A9C26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56EA58-6519-4C22-AF27-B7304CCC3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2021/01/24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48B504-3B6C-4436-BD5F-6A8B235CF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3BCB42-559C-48BE-8F66-939B10F73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85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40350-4698-499C-8E1C-0E7FEE075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EB6EB4-A247-453F-B54A-C55A23E5B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D47ABA-CE5B-42C1-8E7E-AC09B4F78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2021/01/24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EC948B-F651-4A10-BF24-7D17A82CB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C3FF98-5C66-4ABC-82F2-79F25F7C7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354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EEA8C-B1CF-4B19-BAA1-60DA1AA36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7BF8EE-CF5E-4853-B891-C1FB62BF3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CFA99F-C5D6-4FC7-95DD-AAFC6F75B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2021/01/24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5B191F-3124-4BFB-8976-9C720220C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92C167-3901-4CB1-8057-C6B6F4D3B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01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CC33A-B35A-4473-9E3F-348CC67BF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3A9BB2-60E7-4490-BD77-27D0906B0E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EEF705-6B22-484D-83CB-B1B55AC7A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F1C61C-220E-4B23-9FF6-B7487837F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2021/01/24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3DD4DC-25ED-4637-A010-5221C151E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0AD86F-3D90-4E5C-9F47-4CDB2B01A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546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06AE8E-3816-40E0-A16E-F85A5F380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C552F8-6361-441D-81A9-53FBF3B55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02CFC0-15D0-4087-89C2-50EC5D026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9ADE65-597D-4CA8-8CD1-A007DC07E3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130130A-6C51-4E65-BAA3-4B84BE65D5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8FE2690-030B-46AE-BA0C-E69265618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2021/01/24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77CB4D-D848-49A5-854E-256997A3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DA54CD-8F3B-46A3-936A-A5C60EC33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99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8ADB05-AF41-4CB4-A822-663504C38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EA041A-0A14-4245-9732-14CBD8B01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2021/01/24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172948-F472-4F25-813A-10356121F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0634EC-D95D-4E8C-87DF-529C7A2F8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534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749FA02-76B6-4BBD-AA7C-8942866B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2021/01/24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628F9D-52F1-465D-B520-BAAA1D045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063ECE-2A1E-4C7B-834B-E60337DC6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236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631F03-7198-4CC0-AD90-5FAC00107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93D9A8-2626-4597-9BEA-20BC6B4E5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C32223-35A6-4B16-BB64-FA5A1A259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F7C7A6-8AE4-4306-9EE4-8039269B5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2021/01/24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460214-A43C-4880-9DB3-913A5708E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7E0EA4-9A96-4741-9F8E-28262278E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532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244C0-AA22-41F5-94CF-D5607176E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05D580C-D1C5-4BF1-AB20-ABBE3886E4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B0B505-F11B-4B5E-BBBA-FD0CF0DBC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313B54-9D44-4ABB-B7A3-977B03243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2021/01/24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27B5AF-0821-46F2-B2DA-CCB552471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80C52F-243B-4415-B105-2AA6D7590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317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566700-C9E6-4493-A410-2F943AA86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B8E1DD-3083-425D-9EAC-71B10897B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F67DB0-039E-46DF-AA2C-C25D9254E2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FE85A-A409-47B8-9A34-876552EE5CE2}" type="datetimeFigureOut">
              <a:rPr lang="zh-CN" altLang="en-US" smtClean="0"/>
              <a:t>2021/01/24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12CCAB-6279-4DEA-BB31-5E5B61E986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93619A-A800-434D-B4C5-F7A4BF8E1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924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SelfAdaptiveMano</a:t>
            </a:r>
            <a:br>
              <a:rPr lang="en-US" altLang="zh-CN" dirty="0"/>
            </a:br>
            <a:r>
              <a:rPr lang="en-US" altLang="zh-CN" dirty="0"/>
              <a:t>Architecture</a:t>
            </a:r>
            <a:br>
              <a:rPr lang="en-US" altLang="zh-CN" dirty="0"/>
            </a:br>
            <a:r>
              <a:rPr lang="en-US" altLang="zh-CN" dirty="0" err="1"/>
              <a:t>OFSwitch</a:t>
            </a:r>
            <a:r>
              <a:rPr lang="en-US" altLang="zh-CN" dirty="0"/>
              <a:t>-Based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2710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697E4017-D0A2-4442-8853-2A3C289999BA}"/>
              </a:ext>
            </a:extLst>
          </p:cNvPr>
          <p:cNvSpPr/>
          <p:nvPr/>
        </p:nvSpPr>
        <p:spPr>
          <a:xfrm>
            <a:off x="5477668" y="5944777"/>
            <a:ext cx="2127252" cy="7889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E325E0DA-EBFF-438A-8539-D3223779BB78}"/>
              </a:ext>
            </a:extLst>
          </p:cNvPr>
          <p:cNvSpPr/>
          <p:nvPr/>
        </p:nvSpPr>
        <p:spPr>
          <a:xfrm>
            <a:off x="9463074" y="3341206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3A19A6EA-B330-41AD-9F66-7DA5AB365E5E}"/>
              </a:ext>
            </a:extLst>
          </p:cNvPr>
          <p:cNvSpPr/>
          <p:nvPr/>
        </p:nvSpPr>
        <p:spPr>
          <a:xfrm>
            <a:off x="1729654" y="3350357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8E29D6DA-7AF3-400C-BBEC-DCD27B3EDC0D}"/>
              </a:ext>
            </a:extLst>
          </p:cNvPr>
          <p:cNvSpPr/>
          <p:nvPr/>
        </p:nvSpPr>
        <p:spPr>
          <a:xfrm>
            <a:off x="4700388" y="3328835"/>
            <a:ext cx="3069227" cy="220293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6FFD267-FAB5-4CC9-86C7-800FDF0B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Datapath work flow – test1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46BA4A4-FDAA-4D4B-AA43-AC346A00C2A7}"/>
              </a:ext>
            </a:extLst>
          </p:cNvPr>
          <p:cNvSpPr/>
          <p:nvPr/>
        </p:nvSpPr>
        <p:spPr>
          <a:xfrm>
            <a:off x="4780906" y="3504081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3DD1DD2-71C2-45E8-9281-7AB96B44D282}"/>
              </a:ext>
            </a:extLst>
          </p:cNvPr>
          <p:cNvSpPr/>
          <p:nvPr/>
        </p:nvSpPr>
        <p:spPr>
          <a:xfrm>
            <a:off x="5857132" y="4616785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E0E486C-6003-48F1-8811-A8238ECA0A6C}"/>
              </a:ext>
            </a:extLst>
          </p:cNvPr>
          <p:cNvSpPr/>
          <p:nvPr/>
        </p:nvSpPr>
        <p:spPr>
          <a:xfrm>
            <a:off x="6770607" y="3504081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FAFA491-2F21-4EED-A7FC-CD8B9DF8BE27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6569262" y="4202787"/>
            <a:ext cx="323527" cy="53387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0CCD7C3-89C0-498C-A526-9CB62D80AE34}"/>
              </a:ext>
            </a:extLst>
          </p:cNvPr>
          <p:cNvCxnSpPr>
            <a:cxnSpLocks/>
            <a:stCxn id="6" idx="1"/>
            <a:endCxn id="5" idx="5"/>
          </p:cNvCxnSpPr>
          <p:nvPr/>
        </p:nvCxnSpPr>
        <p:spPr>
          <a:xfrm flipH="1" flipV="1">
            <a:off x="5493036" y="4202787"/>
            <a:ext cx="486278" cy="53387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ED1327BF-09D2-4ED6-888D-F5F990F3C248}"/>
              </a:ext>
            </a:extLst>
          </p:cNvPr>
          <p:cNvSpPr/>
          <p:nvPr/>
        </p:nvSpPr>
        <p:spPr>
          <a:xfrm>
            <a:off x="2844326" y="3672029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5B92116-640E-46FB-921D-F3C663FA6E00}"/>
              </a:ext>
            </a:extLst>
          </p:cNvPr>
          <p:cNvSpPr/>
          <p:nvPr/>
        </p:nvSpPr>
        <p:spPr>
          <a:xfrm>
            <a:off x="9574125" y="3685344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3142639-7F2F-4C44-814C-54D2781F5574}"/>
              </a:ext>
            </a:extLst>
          </p:cNvPr>
          <p:cNvSpPr/>
          <p:nvPr/>
        </p:nvSpPr>
        <p:spPr>
          <a:xfrm>
            <a:off x="8688467" y="4806931"/>
            <a:ext cx="993980" cy="4539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Ingress</a:t>
            </a:r>
          </a:p>
          <a:p>
            <a:pPr algn="ctr"/>
            <a:r>
              <a:rPr lang="en-US" altLang="zh-CN" dirty="0"/>
              <a:t>h1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883CDDD-AB62-42D0-B084-83FC63C4AD97}"/>
              </a:ext>
            </a:extLst>
          </p:cNvPr>
          <p:cNvCxnSpPr>
            <a:cxnSpLocks/>
            <a:stCxn id="6" idx="6"/>
            <a:endCxn id="27" idx="1"/>
          </p:cNvCxnSpPr>
          <p:nvPr/>
        </p:nvCxnSpPr>
        <p:spPr>
          <a:xfrm>
            <a:off x="6691444" y="5026078"/>
            <a:ext cx="1997023" cy="781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D08DB53-6523-4D64-B1A6-8C53589AC0FE}"/>
              </a:ext>
            </a:extLst>
          </p:cNvPr>
          <p:cNvCxnSpPr>
            <a:cxnSpLocks/>
            <a:stCxn id="5" idx="2"/>
            <a:endCxn id="25" idx="3"/>
          </p:cNvCxnSpPr>
          <p:nvPr/>
        </p:nvCxnSpPr>
        <p:spPr>
          <a:xfrm flipH="1" flipV="1">
            <a:off x="3608764" y="3899783"/>
            <a:ext cx="1172142" cy="1359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CCB862C-D310-4148-AAAE-8E0C9EE2A5A0}"/>
              </a:ext>
            </a:extLst>
          </p:cNvPr>
          <p:cNvCxnSpPr>
            <a:cxnSpLocks/>
            <a:stCxn id="7" idx="6"/>
            <a:endCxn id="26" idx="1"/>
          </p:cNvCxnSpPr>
          <p:nvPr/>
        </p:nvCxnSpPr>
        <p:spPr>
          <a:xfrm flipV="1">
            <a:off x="7604919" y="3913098"/>
            <a:ext cx="1969206" cy="27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3" name="爆炸形: 8 pt  72">
            <a:extLst>
              <a:ext uri="{FF2B5EF4-FFF2-40B4-BE49-F238E27FC236}">
                <a16:creationId xmlns:a16="http://schemas.microsoft.com/office/drawing/2014/main" id="{939F9979-DA86-44B1-9958-5D63BCAAD896}"/>
              </a:ext>
            </a:extLst>
          </p:cNvPr>
          <p:cNvSpPr/>
          <p:nvPr/>
        </p:nvSpPr>
        <p:spPr>
          <a:xfrm>
            <a:off x="5360789" y="4145781"/>
            <a:ext cx="659876" cy="622169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5B4E74F-856E-4489-83CA-EB1FB1CBEBBD}"/>
              </a:ext>
            </a:extLst>
          </p:cNvPr>
          <p:cNvSpPr/>
          <p:nvPr/>
        </p:nvSpPr>
        <p:spPr>
          <a:xfrm>
            <a:off x="1906732" y="3674165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D72BA265-2392-4B0E-9BF0-56F7547C42BB}"/>
              </a:ext>
            </a:extLst>
          </p:cNvPr>
          <p:cNvSpPr/>
          <p:nvPr/>
        </p:nvSpPr>
        <p:spPr>
          <a:xfrm>
            <a:off x="10512148" y="3687481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7952ABC4-35FE-4291-8E09-1A6723DC69C8}"/>
              </a:ext>
            </a:extLst>
          </p:cNvPr>
          <p:cNvCxnSpPr>
            <a:cxnSpLocks/>
            <a:stCxn id="25" idx="1"/>
            <a:endCxn id="74" idx="3"/>
          </p:cNvCxnSpPr>
          <p:nvPr/>
        </p:nvCxnSpPr>
        <p:spPr>
          <a:xfrm flipH="1">
            <a:off x="2671170" y="3899783"/>
            <a:ext cx="173156" cy="213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88A7FF69-B49E-4529-96FE-914ACAAFCB72}"/>
              </a:ext>
            </a:extLst>
          </p:cNvPr>
          <p:cNvCxnSpPr>
            <a:cxnSpLocks/>
            <a:stCxn id="75" idx="1"/>
            <a:endCxn id="26" idx="3"/>
          </p:cNvCxnSpPr>
          <p:nvPr/>
        </p:nvCxnSpPr>
        <p:spPr>
          <a:xfrm flipH="1" flipV="1">
            <a:off x="10338563" y="3913098"/>
            <a:ext cx="173585" cy="213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C16E31D4-C861-4F0B-9165-196030B6AADC}"/>
              </a:ext>
            </a:extLst>
          </p:cNvPr>
          <p:cNvSpPr/>
          <p:nvPr/>
        </p:nvSpPr>
        <p:spPr>
          <a:xfrm>
            <a:off x="5703823" y="6060455"/>
            <a:ext cx="1140931" cy="4539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Classifier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15CE4DD-1593-4881-A2A5-9E8733490F8D}"/>
              </a:ext>
            </a:extLst>
          </p:cNvPr>
          <p:cNvCxnSpPr>
            <a:cxnSpLocks/>
            <a:stCxn id="6" idx="4"/>
            <a:endCxn id="30" idx="0"/>
          </p:cNvCxnSpPr>
          <p:nvPr/>
        </p:nvCxnSpPr>
        <p:spPr>
          <a:xfrm>
            <a:off x="6274288" y="5435370"/>
            <a:ext cx="1" cy="62508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AD568948-2CC1-47FC-A785-8790A1227A54}"/>
              </a:ext>
            </a:extLst>
          </p:cNvPr>
          <p:cNvSpPr txBox="1"/>
          <p:nvPr/>
        </p:nvSpPr>
        <p:spPr>
          <a:xfrm>
            <a:off x="1855662" y="3313801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VM2</a:t>
            </a:r>
            <a:endParaRPr lang="zh-CN" altLang="en-US" b="1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725C1DA-833B-4D36-8140-A1257ECDC7F2}"/>
              </a:ext>
            </a:extLst>
          </p:cNvPr>
          <p:cNvSpPr txBox="1"/>
          <p:nvPr/>
        </p:nvSpPr>
        <p:spPr>
          <a:xfrm>
            <a:off x="10607856" y="3321007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VM3</a:t>
            </a:r>
            <a:endParaRPr lang="zh-CN" altLang="en-US" b="1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4545150-9D20-4C45-9936-B2A8009A8853}"/>
              </a:ext>
            </a:extLst>
          </p:cNvPr>
          <p:cNvSpPr txBox="1"/>
          <p:nvPr/>
        </p:nvSpPr>
        <p:spPr>
          <a:xfrm>
            <a:off x="6864256" y="6440391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VM1</a:t>
            </a:r>
            <a:endParaRPr lang="zh-CN" altLang="en-US" b="1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8038D09-B435-4A3F-B63E-C2DFB7B23DFA}"/>
              </a:ext>
            </a:extLst>
          </p:cNvPr>
          <p:cNvSpPr txBox="1"/>
          <p:nvPr/>
        </p:nvSpPr>
        <p:spPr>
          <a:xfrm>
            <a:off x="5498822" y="3336838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Mininet</a:t>
            </a:r>
            <a:endParaRPr lang="zh-CN" altLang="en-US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9574E44-D02A-4AD7-B099-7A212A3DD143}"/>
              </a:ext>
            </a:extLst>
          </p:cNvPr>
          <p:cNvSpPr txBox="1"/>
          <p:nvPr/>
        </p:nvSpPr>
        <p:spPr>
          <a:xfrm>
            <a:off x="315176" y="1359983"/>
            <a:ext cx="37545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KVM bridge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nat1: 192.168.122.0/24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toClassifier</a:t>
            </a:r>
            <a:r>
              <a:rPr lang="en-US" altLang="zh-CN" dirty="0"/>
              <a:t>: 192.168.123.0/24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toVNF1: 192.168.124.0/24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toVNF1Backup: 192.168.125.0/24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25D7260-FBD5-4475-A035-4555B7C5A0C6}"/>
              </a:ext>
            </a:extLst>
          </p:cNvPr>
          <p:cNvSpPr txBox="1"/>
          <p:nvPr/>
        </p:nvSpPr>
        <p:spPr>
          <a:xfrm>
            <a:off x="5565588" y="5546881"/>
            <a:ext cx="133882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b="1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 err="1"/>
              <a:t>toClassifier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73414816-ED22-4BAC-A498-70F9C193E17C}"/>
              </a:ext>
            </a:extLst>
          </p:cNvPr>
          <p:cNvSpPr txBox="1"/>
          <p:nvPr/>
        </p:nvSpPr>
        <p:spPr>
          <a:xfrm>
            <a:off x="3686786" y="3731635"/>
            <a:ext cx="97334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b="1" dirty="0"/>
              <a:t>toVNF1</a:t>
            </a:r>
            <a:endParaRPr lang="zh-CN" altLang="en-US" b="1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32DAB7B5-1CBE-483D-AE05-B34070B9E9A7}"/>
              </a:ext>
            </a:extLst>
          </p:cNvPr>
          <p:cNvSpPr txBox="1"/>
          <p:nvPr/>
        </p:nvSpPr>
        <p:spPr>
          <a:xfrm>
            <a:off x="7772759" y="3758204"/>
            <a:ext cx="173797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b="1"/>
            </a:lvl1pPr>
          </a:lstStyle>
          <a:p>
            <a:r>
              <a:rPr lang="en-US" altLang="zh-CN" dirty="0"/>
              <a:t>toVNF1Backup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9C7EC896-3472-4C73-8302-855CAA73847F}"/>
              </a:ext>
            </a:extLst>
          </p:cNvPr>
          <p:cNvSpPr txBox="1"/>
          <p:nvPr/>
        </p:nvSpPr>
        <p:spPr>
          <a:xfrm>
            <a:off x="8592523" y="4490978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1.1.1.1.2/8</a:t>
            </a:r>
            <a:endParaRPr lang="zh-CN" altLang="en-US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0086ED26-0CAF-4B09-8AF7-7C154F2D9678}"/>
              </a:ext>
            </a:extLst>
          </p:cNvPr>
          <p:cNvSpPr txBox="1"/>
          <p:nvPr/>
        </p:nvSpPr>
        <p:spPr>
          <a:xfrm>
            <a:off x="5587269" y="5056063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DCN Gateway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5773DAAB-97BE-40BF-8ACF-324819AE56C6}"/>
              </a:ext>
            </a:extLst>
          </p:cNvPr>
          <p:cNvSpPr txBox="1"/>
          <p:nvPr/>
        </p:nvSpPr>
        <p:spPr>
          <a:xfrm>
            <a:off x="33033" y="5206113"/>
            <a:ext cx="55226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DCN Gateway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Forward inbound traffic to classifier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Private network enable packet-in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Public network use default output to DCN Gateway</a:t>
            </a:r>
            <a:endParaRPr lang="zh-CN" altLang="en-US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BA27F7AD-4476-4F3D-88CB-C2F792E3E46F}"/>
              </a:ext>
            </a:extLst>
          </p:cNvPr>
          <p:cNvSpPr txBox="1"/>
          <p:nvPr/>
        </p:nvSpPr>
        <p:spPr>
          <a:xfrm>
            <a:off x="7715764" y="4970993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Inbound</a:t>
            </a:r>
            <a:endParaRPr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28EA2CBF-093A-4909-8C28-BD9A3C3909F1}"/>
              </a:ext>
            </a:extLst>
          </p:cNvPr>
          <p:cNvSpPr txBox="1"/>
          <p:nvPr/>
        </p:nvSpPr>
        <p:spPr>
          <a:xfrm>
            <a:off x="8226481" y="6016093"/>
            <a:ext cx="3938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Inbound traffic = 1.1.1.1 -&gt; 2.2.0.34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Website DNS 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</a:t>
            </a:r>
            <a:r>
              <a:rPr lang="en-US" altLang="zh-CN" dirty="0"/>
              <a:t> 1.1.1.1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A9D723AE-F706-4D7D-BBAB-E5C514EEE369}"/>
              </a:ext>
            </a:extLst>
          </p:cNvPr>
          <p:cNvSpPr/>
          <p:nvPr/>
        </p:nvSpPr>
        <p:spPr>
          <a:xfrm>
            <a:off x="2458674" y="4469725"/>
            <a:ext cx="1109803" cy="57272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 1</a:t>
            </a:r>
          </a:p>
          <a:p>
            <a:pPr algn="ctr"/>
            <a:r>
              <a:rPr lang="en-US" altLang="zh-CN" dirty="0">
                <a:solidFill>
                  <a:schemeClr val="dk1"/>
                </a:solidFill>
              </a:rPr>
              <a:t>h2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A06FF2B9-AD85-4911-9880-4ED322D661A5}"/>
              </a:ext>
            </a:extLst>
          </p:cNvPr>
          <p:cNvCxnSpPr>
            <a:cxnSpLocks/>
            <a:stCxn id="6" idx="2"/>
            <a:endCxn id="68" idx="3"/>
          </p:cNvCxnSpPr>
          <p:nvPr/>
        </p:nvCxnSpPr>
        <p:spPr>
          <a:xfrm flipH="1" flipV="1">
            <a:off x="3568477" y="4756088"/>
            <a:ext cx="2288655" cy="26999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97A73C82-8706-4B2B-B30B-F868817277A0}"/>
              </a:ext>
            </a:extLst>
          </p:cNvPr>
          <p:cNvSpPr txBox="1"/>
          <p:nvPr/>
        </p:nvSpPr>
        <p:spPr>
          <a:xfrm>
            <a:off x="3582448" y="4480489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2.2.0.34/27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0A3749F8-AD10-44BD-8E52-FFB631F8DD18}"/>
              </a:ext>
            </a:extLst>
          </p:cNvPr>
          <p:cNvSpPr txBox="1"/>
          <p:nvPr/>
        </p:nvSpPr>
        <p:spPr>
          <a:xfrm>
            <a:off x="6421885" y="4678721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1.1.1.1/8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15C4D1C-7B5D-4D40-B5B5-B64483EE9DD1}"/>
              </a:ext>
            </a:extLst>
          </p:cNvPr>
          <p:cNvSpPr txBox="1"/>
          <p:nvPr/>
        </p:nvSpPr>
        <p:spPr>
          <a:xfrm>
            <a:off x="6933179" y="5712967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2.2.0.35/27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72F999F1-F985-4321-8E37-6373238CE4E1}"/>
              </a:ext>
            </a:extLst>
          </p:cNvPr>
          <p:cNvSpPr txBox="1"/>
          <p:nvPr/>
        </p:nvSpPr>
        <p:spPr>
          <a:xfrm>
            <a:off x="1421944" y="407942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10.0.18.1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186D1ED5-8448-486E-8AD0-E84C9473ECCE}"/>
              </a:ext>
            </a:extLst>
          </p:cNvPr>
          <p:cNvSpPr txBox="1"/>
          <p:nvPr/>
        </p:nvSpPr>
        <p:spPr>
          <a:xfrm>
            <a:off x="10760599" y="4124698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10.0.18.128</a:t>
            </a:r>
            <a:endParaRPr lang="zh-CN" altLang="en-US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D55A9B67-1DBB-4C8B-9786-840E0034CF0E}"/>
              </a:ext>
            </a:extLst>
          </p:cNvPr>
          <p:cNvSpPr/>
          <p:nvPr/>
        </p:nvSpPr>
        <p:spPr>
          <a:xfrm>
            <a:off x="6942287" y="6059721"/>
            <a:ext cx="821377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NIC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947D4B26-3859-42E6-8D3E-CBEA4131485A}"/>
              </a:ext>
            </a:extLst>
          </p:cNvPr>
          <p:cNvSpPr/>
          <p:nvPr/>
        </p:nvSpPr>
        <p:spPr>
          <a:xfrm>
            <a:off x="2824687" y="3167263"/>
            <a:ext cx="821377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NIC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DAE6980D-8760-46B5-950A-015992C01E26}"/>
              </a:ext>
            </a:extLst>
          </p:cNvPr>
          <p:cNvSpPr/>
          <p:nvPr/>
        </p:nvSpPr>
        <p:spPr>
          <a:xfrm>
            <a:off x="9545655" y="3194608"/>
            <a:ext cx="821377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NIC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F4B04F3-A562-4705-B733-F038C206F54F}"/>
              </a:ext>
            </a:extLst>
          </p:cNvPr>
          <p:cNvSpPr txBox="1"/>
          <p:nvPr/>
        </p:nvSpPr>
        <p:spPr>
          <a:xfrm>
            <a:off x="9317450" y="2828221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2.2.0.98/27</a:t>
            </a:r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A784A929-0BCB-4A08-B150-E4871382A8EF}"/>
              </a:ext>
            </a:extLst>
          </p:cNvPr>
          <p:cNvSpPr txBox="1"/>
          <p:nvPr/>
        </p:nvSpPr>
        <p:spPr>
          <a:xfrm>
            <a:off x="2418492" y="2855539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2.2.0.68/27</a:t>
            </a:r>
            <a:endParaRPr lang="zh-CN" altLang="en-US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870A4AEB-5C76-4965-9605-1CE8493A823C}"/>
              </a:ext>
            </a:extLst>
          </p:cNvPr>
          <p:cNvSpPr txBox="1"/>
          <p:nvPr/>
        </p:nvSpPr>
        <p:spPr>
          <a:xfrm>
            <a:off x="4528799" y="5778691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2.2.0.36/27</a:t>
            </a:r>
            <a:endParaRPr lang="zh-CN" altLang="en-US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3F510F8-CC2A-4F24-9CC4-318584BCD982}"/>
              </a:ext>
            </a:extLst>
          </p:cNvPr>
          <p:cNvSpPr txBox="1"/>
          <p:nvPr/>
        </p:nvSpPr>
        <p:spPr>
          <a:xfrm>
            <a:off x="2481412" y="4101663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2.2.0.69/27</a:t>
            </a:r>
            <a:endParaRPr lang="zh-CN" altLang="en-US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D62BF4AA-C2FC-4F5D-90B4-98DE1285FC1D}"/>
              </a:ext>
            </a:extLst>
          </p:cNvPr>
          <p:cNvSpPr txBox="1"/>
          <p:nvPr/>
        </p:nvSpPr>
        <p:spPr>
          <a:xfrm>
            <a:off x="8947297" y="4091158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2.2.0.99/27</a:t>
            </a:r>
            <a:endParaRPr lang="zh-CN" altLang="en-US" dirty="0"/>
          </a:p>
        </p:txBody>
      </p: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02F08F7A-8AC0-497C-AF9F-04D7A2DB3F17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615218" y="3913374"/>
            <a:ext cx="1155389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EE24C969-DEBB-4D30-BB58-A30D41E57A39}"/>
              </a:ext>
            </a:extLst>
          </p:cNvPr>
          <p:cNvSpPr/>
          <p:nvPr/>
        </p:nvSpPr>
        <p:spPr>
          <a:xfrm>
            <a:off x="3740517" y="4963422"/>
            <a:ext cx="1109803" cy="57272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Server </a:t>
            </a:r>
            <a:r>
              <a:rPr lang="en-US" altLang="zh-CN" dirty="0"/>
              <a:t>2</a:t>
            </a:r>
          </a:p>
          <a:p>
            <a:pPr algn="ctr"/>
            <a:r>
              <a:rPr lang="en-US" altLang="zh-CN" dirty="0">
                <a:solidFill>
                  <a:schemeClr val="dk1"/>
                </a:solidFill>
              </a:rPr>
              <a:t>h3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8A98D02B-C873-45C7-9836-2E18B275EBB9}"/>
              </a:ext>
            </a:extLst>
          </p:cNvPr>
          <p:cNvCxnSpPr>
            <a:cxnSpLocks/>
            <a:stCxn id="6" idx="2"/>
            <a:endCxn id="99" idx="3"/>
          </p:cNvCxnSpPr>
          <p:nvPr/>
        </p:nvCxnSpPr>
        <p:spPr>
          <a:xfrm flipH="1">
            <a:off x="4850320" y="5026078"/>
            <a:ext cx="1006812" cy="22370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2" name="矩形 101">
            <a:extLst>
              <a:ext uri="{FF2B5EF4-FFF2-40B4-BE49-F238E27FC236}">
                <a16:creationId xmlns:a16="http://schemas.microsoft.com/office/drawing/2014/main" id="{4903BAFA-667D-4941-AF10-5E634D2162F5}"/>
              </a:ext>
            </a:extLst>
          </p:cNvPr>
          <p:cNvSpPr/>
          <p:nvPr/>
        </p:nvSpPr>
        <p:spPr>
          <a:xfrm>
            <a:off x="7893634" y="2103231"/>
            <a:ext cx="1109803" cy="57272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Server 3</a:t>
            </a:r>
          </a:p>
          <a:p>
            <a:pPr algn="ctr"/>
            <a:r>
              <a:rPr lang="en-US" altLang="zh-CN" dirty="0"/>
              <a:t>h4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7315CAC2-3F00-4407-A3D5-B2F103BD90BB}"/>
              </a:ext>
            </a:extLst>
          </p:cNvPr>
          <p:cNvCxnSpPr>
            <a:cxnSpLocks/>
            <a:stCxn id="7" idx="7"/>
            <a:endCxn id="102" idx="2"/>
          </p:cNvCxnSpPr>
          <p:nvPr/>
        </p:nvCxnSpPr>
        <p:spPr>
          <a:xfrm flipV="1">
            <a:off x="7482737" y="2675957"/>
            <a:ext cx="965799" cy="948003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3E2DBD36-2142-4943-8AD9-5F5104AA432C}"/>
              </a:ext>
            </a:extLst>
          </p:cNvPr>
          <p:cNvSpPr txBox="1"/>
          <p:nvPr/>
        </p:nvSpPr>
        <p:spPr>
          <a:xfrm>
            <a:off x="4444287" y="5210411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2.2.0.37/27</a:t>
            </a:r>
            <a:endParaRPr lang="zh-CN" altLang="en-US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109069B5-42AB-44E1-BB4D-60EECB40040B}"/>
              </a:ext>
            </a:extLst>
          </p:cNvPr>
          <p:cNvSpPr txBox="1"/>
          <p:nvPr/>
        </p:nvSpPr>
        <p:spPr>
          <a:xfrm>
            <a:off x="7556063" y="2626416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2.2.0.100/27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6943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697E4017-D0A2-4442-8853-2A3C289999BA}"/>
              </a:ext>
            </a:extLst>
          </p:cNvPr>
          <p:cNvSpPr/>
          <p:nvPr/>
        </p:nvSpPr>
        <p:spPr>
          <a:xfrm>
            <a:off x="5477668" y="5944777"/>
            <a:ext cx="2127252" cy="7889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E325E0DA-EBFF-438A-8539-D3223779BB78}"/>
              </a:ext>
            </a:extLst>
          </p:cNvPr>
          <p:cNvSpPr/>
          <p:nvPr/>
        </p:nvSpPr>
        <p:spPr>
          <a:xfrm>
            <a:off x="9463074" y="3341206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3A19A6EA-B330-41AD-9F66-7DA5AB365E5E}"/>
              </a:ext>
            </a:extLst>
          </p:cNvPr>
          <p:cNvSpPr/>
          <p:nvPr/>
        </p:nvSpPr>
        <p:spPr>
          <a:xfrm>
            <a:off x="1720149" y="3360360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8E29D6DA-7AF3-400C-BBEC-DCD27B3EDC0D}"/>
              </a:ext>
            </a:extLst>
          </p:cNvPr>
          <p:cNvSpPr/>
          <p:nvPr/>
        </p:nvSpPr>
        <p:spPr>
          <a:xfrm>
            <a:off x="4700388" y="3328835"/>
            <a:ext cx="3069227" cy="220293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6FFD267-FAB5-4CC9-86C7-800FDF0B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Datapath work flow – test2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46BA4A4-FDAA-4D4B-AA43-AC346A00C2A7}"/>
              </a:ext>
            </a:extLst>
          </p:cNvPr>
          <p:cNvSpPr/>
          <p:nvPr/>
        </p:nvSpPr>
        <p:spPr>
          <a:xfrm>
            <a:off x="4780906" y="3504081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3DD1DD2-71C2-45E8-9281-7AB96B44D282}"/>
              </a:ext>
            </a:extLst>
          </p:cNvPr>
          <p:cNvSpPr/>
          <p:nvPr/>
        </p:nvSpPr>
        <p:spPr>
          <a:xfrm>
            <a:off x="5857132" y="4616785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E0E486C-6003-48F1-8811-A8238ECA0A6C}"/>
              </a:ext>
            </a:extLst>
          </p:cNvPr>
          <p:cNvSpPr/>
          <p:nvPr/>
        </p:nvSpPr>
        <p:spPr>
          <a:xfrm>
            <a:off x="6770607" y="3504081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FAFA491-2F21-4EED-A7FC-CD8B9DF8BE27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6569262" y="4202787"/>
            <a:ext cx="323527" cy="53387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0CCD7C3-89C0-498C-A526-9CB62D80AE34}"/>
              </a:ext>
            </a:extLst>
          </p:cNvPr>
          <p:cNvCxnSpPr>
            <a:cxnSpLocks/>
            <a:stCxn id="6" idx="1"/>
            <a:endCxn id="5" idx="5"/>
          </p:cNvCxnSpPr>
          <p:nvPr/>
        </p:nvCxnSpPr>
        <p:spPr>
          <a:xfrm flipH="1" flipV="1">
            <a:off x="5493036" y="4202787"/>
            <a:ext cx="486278" cy="53387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ED1327BF-09D2-4ED6-888D-F5F990F3C248}"/>
              </a:ext>
            </a:extLst>
          </p:cNvPr>
          <p:cNvSpPr/>
          <p:nvPr/>
        </p:nvSpPr>
        <p:spPr>
          <a:xfrm>
            <a:off x="2834821" y="3682032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5B92116-640E-46FB-921D-F3C663FA6E00}"/>
              </a:ext>
            </a:extLst>
          </p:cNvPr>
          <p:cNvSpPr/>
          <p:nvPr/>
        </p:nvSpPr>
        <p:spPr>
          <a:xfrm>
            <a:off x="9574125" y="3685344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3142639-7F2F-4C44-814C-54D2781F5574}"/>
              </a:ext>
            </a:extLst>
          </p:cNvPr>
          <p:cNvSpPr/>
          <p:nvPr/>
        </p:nvSpPr>
        <p:spPr>
          <a:xfrm>
            <a:off x="8688467" y="4806931"/>
            <a:ext cx="993980" cy="4539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Ingress</a:t>
            </a:r>
          </a:p>
          <a:p>
            <a:pPr algn="ctr"/>
            <a:r>
              <a:rPr lang="en-US" altLang="zh-CN" dirty="0"/>
              <a:t>h1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883CDDD-AB62-42D0-B084-83FC63C4AD97}"/>
              </a:ext>
            </a:extLst>
          </p:cNvPr>
          <p:cNvCxnSpPr>
            <a:cxnSpLocks/>
            <a:stCxn id="6" idx="6"/>
            <a:endCxn id="27" idx="1"/>
          </p:cNvCxnSpPr>
          <p:nvPr/>
        </p:nvCxnSpPr>
        <p:spPr>
          <a:xfrm>
            <a:off x="6691444" y="5026078"/>
            <a:ext cx="1997023" cy="781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D08DB53-6523-4D64-B1A6-8C53589AC0FE}"/>
              </a:ext>
            </a:extLst>
          </p:cNvPr>
          <p:cNvCxnSpPr>
            <a:cxnSpLocks/>
            <a:stCxn id="5" idx="0"/>
            <a:endCxn id="109" idx="2"/>
          </p:cNvCxnSpPr>
          <p:nvPr/>
        </p:nvCxnSpPr>
        <p:spPr>
          <a:xfrm flipH="1" flipV="1">
            <a:off x="5182393" y="3345247"/>
            <a:ext cx="15669" cy="15883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CCB862C-D310-4148-AAAE-8E0C9EE2A5A0}"/>
              </a:ext>
            </a:extLst>
          </p:cNvPr>
          <p:cNvCxnSpPr>
            <a:cxnSpLocks/>
            <a:stCxn id="7" idx="6"/>
            <a:endCxn id="26" idx="1"/>
          </p:cNvCxnSpPr>
          <p:nvPr/>
        </p:nvCxnSpPr>
        <p:spPr>
          <a:xfrm flipV="1">
            <a:off x="7604919" y="3913098"/>
            <a:ext cx="1969206" cy="27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3" name="爆炸形: 8 pt  72">
            <a:extLst>
              <a:ext uri="{FF2B5EF4-FFF2-40B4-BE49-F238E27FC236}">
                <a16:creationId xmlns:a16="http://schemas.microsoft.com/office/drawing/2014/main" id="{939F9979-DA86-44B1-9958-5D63BCAAD896}"/>
              </a:ext>
            </a:extLst>
          </p:cNvPr>
          <p:cNvSpPr/>
          <p:nvPr/>
        </p:nvSpPr>
        <p:spPr>
          <a:xfrm>
            <a:off x="5360789" y="4145781"/>
            <a:ext cx="659876" cy="622169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5B4E74F-856E-4489-83CA-EB1FB1CBEBBD}"/>
              </a:ext>
            </a:extLst>
          </p:cNvPr>
          <p:cNvSpPr/>
          <p:nvPr/>
        </p:nvSpPr>
        <p:spPr>
          <a:xfrm>
            <a:off x="1897227" y="3684168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D72BA265-2392-4B0E-9BF0-56F7547C42BB}"/>
              </a:ext>
            </a:extLst>
          </p:cNvPr>
          <p:cNvSpPr/>
          <p:nvPr/>
        </p:nvSpPr>
        <p:spPr>
          <a:xfrm>
            <a:off x="10512148" y="3687481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7952ABC4-35FE-4291-8E09-1A6723DC69C8}"/>
              </a:ext>
            </a:extLst>
          </p:cNvPr>
          <p:cNvCxnSpPr>
            <a:cxnSpLocks/>
            <a:stCxn id="25" idx="1"/>
            <a:endCxn id="74" idx="3"/>
          </p:cNvCxnSpPr>
          <p:nvPr/>
        </p:nvCxnSpPr>
        <p:spPr>
          <a:xfrm flipH="1">
            <a:off x="2661665" y="3909786"/>
            <a:ext cx="173156" cy="213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88A7FF69-B49E-4529-96FE-914ACAAFCB72}"/>
              </a:ext>
            </a:extLst>
          </p:cNvPr>
          <p:cNvCxnSpPr>
            <a:cxnSpLocks/>
            <a:stCxn id="75" idx="1"/>
            <a:endCxn id="26" idx="3"/>
          </p:cNvCxnSpPr>
          <p:nvPr/>
        </p:nvCxnSpPr>
        <p:spPr>
          <a:xfrm flipH="1" flipV="1">
            <a:off x="10338563" y="3913098"/>
            <a:ext cx="173585" cy="213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C16E31D4-C861-4F0B-9165-196030B6AADC}"/>
              </a:ext>
            </a:extLst>
          </p:cNvPr>
          <p:cNvSpPr/>
          <p:nvPr/>
        </p:nvSpPr>
        <p:spPr>
          <a:xfrm>
            <a:off x="5703823" y="6060455"/>
            <a:ext cx="1140931" cy="4539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Classifier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15CE4DD-1593-4881-A2A5-9E8733490F8D}"/>
              </a:ext>
            </a:extLst>
          </p:cNvPr>
          <p:cNvCxnSpPr>
            <a:cxnSpLocks/>
            <a:stCxn id="6" idx="4"/>
            <a:endCxn id="30" idx="0"/>
          </p:cNvCxnSpPr>
          <p:nvPr/>
        </p:nvCxnSpPr>
        <p:spPr>
          <a:xfrm>
            <a:off x="6274288" y="5435370"/>
            <a:ext cx="1" cy="62508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AD568948-2CC1-47FC-A785-8790A1227A54}"/>
              </a:ext>
            </a:extLst>
          </p:cNvPr>
          <p:cNvSpPr txBox="1"/>
          <p:nvPr/>
        </p:nvSpPr>
        <p:spPr>
          <a:xfrm>
            <a:off x="1846157" y="3323804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VM2</a:t>
            </a:r>
            <a:endParaRPr lang="zh-CN" altLang="en-US" b="1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725C1DA-833B-4D36-8140-A1257ECDC7F2}"/>
              </a:ext>
            </a:extLst>
          </p:cNvPr>
          <p:cNvSpPr txBox="1"/>
          <p:nvPr/>
        </p:nvSpPr>
        <p:spPr>
          <a:xfrm>
            <a:off x="10607856" y="3321007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VM4</a:t>
            </a:r>
            <a:endParaRPr lang="zh-CN" altLang="en-US" b="1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4545150-9D20-4C45-9936-B2A8009A8853}"/>
              </a:ext>
            </a:extLst>
          </p:cNvPr>
          <p:cNvSpPr txBox="1"/>
          <p:nvPr/>
        </p:nvSpPr>
        <p:spPr>
          <a:xfrm>
            <a:off x="6864256" y="6440391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VM1</a:t>
            </a:r>
            <a:endParaRPr lang="zh-CN" altLang="en-US" b="1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8038D09-B435-4A3F-B63E-C2DFB7B23DFA}"/>
              </a:ext>
            </a:extLst>
          </p:cNvPr>
          <p:cNvSpPr txBox="1"/>
          <p:nvPr/>
        </p:nvSpPr>
        <p:spPr>
          <a:xfrm>
            <a:off x="5498822" y="3336838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Mininet</a:t>
            </a:r>
            <a:endParaRPr lang="zh-CN" altLang="en-US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9574E44-D02A-4AD7-B099-7A212A3DD143}"/>
              </a:ext>
            </a:extLst>
          </p:cNvPr>
          <p:cNvSpPr txBox="1"/>
          <p:nvPr/>
        </p:nvSpPr>
        <p:spPr>
          <a:xfrm>
            <a:off x="98250" y="1182348"/>
            <a:ext cx="387638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KVM bridge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nat1: 192.168.122.0/24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toClassifier</a:t>
            </a:r>
            <a:r>
              <a:rPr lang="en-US" altLang="zh-CN" dirty="0"/>
              <a:t>: 192.168.123.0/24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toVNF1: 192.168.124.0/24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toVNF1Backup: 192.168.125.0/24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toVNF1Backup0: 192.168.126.0/24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25D7260-FBD5-4475-A035-4555B7C5A0C6}"/>
              </a:ext>
            </a:extLst>
          </p:cNvPr>
          <p:cNvSpPr txBox="1"/>
          <p:nvPr/>
        </p:nvSpPr>
        <p:spPr>
          <a:xfrm>
            <a:off x="5565588" y="5546881"/>
            <a:ext cx="133882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b="1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 err="1"/>
              <a:t>toClassifier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32DAB7B5-1CBE-483D-AE05-B34070B9E9A7}"/>
              </a:ext>
            </a:extLst>
          </p:cNvPr>
          <p:cNvSpPr txBox="1"/>
          <p:nvPr/>
        </p:nvSpPr>
        <p:spPr>
          <a:xfrm>
            <a:off x="7772759" y="3758204"/>
            <a:ext cx="173797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b="1"/>
            </a:lvl1pPr>
          </a:lstStyle>
          <a:p>
            <a:r>
              <a:rPr lang="en-US" altLang="zh-CN" dirty="0"/>
              <a:t>toVNF1Backup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9C7EC896-3472-4C73-8302-855CAA73847F}"/>
              </a:ext>
            </a:extLst>
          </p:cNvPr>
          <p:cNvSpPr txBox="1"/>
          <p:nvPr/>
        </p:nvSpPr>
        <p:spPr>
          <a:xfrm>
            <a:off x="8592523" y="4490978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1.1.1.1.2/8</a:t>
            </a:r>
            <a:endParaRPr lang="zh-CN" altLang="en-US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0086ED26-0CAF-4B09-8AF7-7C154F2D9678}"/>
              </a:ext>
            </a:extLst>
          </p:cNvPr>
          <p:cNvSpPr txBox="1"/>
          <p:nvPr/>
        </p:nvSpPr>
        <p:spPr>
          <a:xfrm>
            <a:off x="5587269" y="5056063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DCN Gateway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5773DAAB-97BE-40BF-8ACF-324819AE56C6}"/>
              </a:ext>
            </a:extLst>
          </p:cNvPr>
          <p:cNvSpPr txBox="1"/>
          <p:nvPr/>
        </p:nvSpPr>
        <p:spPr>
          <a:xfrm>
            <a:off x="33033" y="5206113"/>
            <a:ext cx="55226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DCN Gateway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Forward inbound traffic to classifier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Private network enable packet-in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Public network use default output to DCN Gateway</a:t>
            </a:r>
            <a:endParaRPr lang="zh-CN" altLang="en-US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BA27F7AD-4476-4F3D-88CB-C2F792E3E46F}"/>
              </a:ext>
            </a:extLst>
          </p:cNvPr>
          <p:cNvSpPr txBox="1"/>
          <p:nvPr/>
        </p:nvSpPr>
        <p:spPr>
          <a:xfrm>
            <a:off x="7715764" y="4970993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Inbound</a:t>
            </a:r>
            <a:endParaRPr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28EA2CBF-093A-4909-8C28-BD9A3C3909F1}"/>
              </a:ext>
            </a:extLst>
          </p:cNvPr>
          <p:cNvSpPr txBox="1"/>
          <p:nvPr/>
        </p:nvSpPr>
        <p:spPr>
          <a:xfrm>
            <a:off x="8226481" y="6016093"/>
            <a:ext cx="3938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Inbound traffic = 1.1.1.1 -&gt; 2.2.0.34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Website DNS 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</a:t>
            </a:r>
            <a:r>
              <a:rPr lang="en-US" altLang="zh-CN" dirty="0"/>
              <a:t> 1.1.1.1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A9D723AE-F706-4D7D-BBAB-E5C514EEE369}"/>
              </a:ext>
            </a:extLst>
          </p:cNvPr>
          <p:cNvSpPr/>
          <p:nvPr/>
        </p:nvSpPr>
        <p:spPr>
          <a:xfrm>
            <a:off x="2458674" y="4469725"/>
            <a:ext cx="1109803" cy="57272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 1</a:t>
            </a:r>
          </a:p>
          <a:p>
            <a:pPr algn="ctr"/>
            <a:r>
              <a:rPr lang="en-US" altLang="zh-CN" dirty="0">
                <a:solidFill>
                  <a:schemeClr val="dk1"/>
                </a:solidFill>
              </a:rPr>
              <a:t>h2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A06FF2B9-AD85-4911-9880-4ED322D661A5}"/>
              </a:ext>
            </a:extLst>
          </p:cNvPr>
          <p:cNvCxnSpPr>
            <a:cxnSpLocks/>
            <a:stCxn id="6" idx="2"/>
            <a:endCxn id="68" idx="3"/>
          </p:cNvCxnSpPr>
          <p:nvPr/>
        </p:nvCxnSpPr>
        <p:spPr>
          <a:xfrm flipH="1" flipV="1">
            <a:off x="3568477" y="4756088"/>
            <a:ext cx="2288655" cy="26999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97A73C82-8706-4B2B-B30B-F868817277A0}"/>
              </a:ext>
            </a:extLst>
          </p:cNvPr>
          <p:cNvSpPr txBox="1"/>
          <p:nvPr/>
        </p:nvSpPr>
        <p:spPr>
          <a:xfrm>
            <a:off x="3582448" y="4480489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2.2.0.34/27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0A3749F8-AD10-44BD-8E52-FFB631F8DD18}"/>
              </a:ext>
            </a:extLst>
          </p:cNvPr>
          <p:cNvSpPr txBox="1"/>
          <p:nvPr/>
        </p:nvSpPr>
        <p:spPr>
          <a:xfrm>
            <a:off x="6421885" y="4678721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1.1.1.1/8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15C4D1C-7B5D-4D40-B5B5-B64483EE9DD1}"/>
              </a:ext>
            </a:extLst>
          </p:cNvPr>
          <p:cNvSpPr txBox="1"/>
          <p:nvPr/>
        </p:nvSpPr>
        <p:spPr>
          <a:xfrm>
            <a:off x="6933179" y="5712967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2.2.0.35/27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72F999F1-F985-4321-8E37-6373238CE4E1}"/>
              </a:ext>
            </a:extLst>
          </p:cNvPr>
          <p:cNvSpPr txBox="1"/>
          <p:nvPr/>
        </p:nvSpPr>
        <p:spPr>
          <a:xfrm>
            <a:off x="1412439" y="4089431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10.0.17.1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186D1ED5-8448-486E-8AD0-E84C9473ECCE}"/>
              </a:ext>
            </a:extLst>
          </p:cNvPr>
          <p:cNvSpPr txBox="1"/>
          <p:nvPr/>
        </p:nvSpPr>
        <p:spPr>
          <a:xfrm>
            <a:off x="10760599" y="412469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10.0.17.3</a:t>
            </a:r>
            <a:endParaRPr lang="zh-CN" altLang="en-US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D55A9B67-1DBB-4C8B-9786-840E0034CF0E}"/>
              </a:ext>
            </a:extLst>
          </p:cNvPr>
          <p:cNvSpPr/>
          <p:nvPr/>
        </p:nvSpPr>
        <p:spPr>
          <a:xfrm>
            <a:off x="6942287" y="6059721"/>
            <a:ext cx="821377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NIC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947D4B26-3859-42E6-8D3E-CBEA4131485A}"/>
              </a:ext>
            </a:extLst>
          </p:cNvPr>
          <p:cNvSpPr/>
          <p:nvPr/>
        </p:nvSpPr>
        <p:spPr>
          <a:xfrm>
            <a:off x="2815182" y="3177266"/>
            <a:ext cx="821377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NIC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DAE6980D-8760-46B5-950A-015992C01E26}"/>
              </a:ext>
            </a:extLst>
          </p:cNvPr>
          <p:cNvSpPr/>
          <p:nvPr/>
        </p:nvSpPr>
        <p:spPr>
          <a:xfrm>
            <a:off x="9545655" y="3194608"/>
            <a:ext cx="821377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NIC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F4B04F3-A562-4705-B733-F038C206F54F}"/>
              </a:ext>
            </a:extLst>
          </p:cNvPr>
          <p:cNvSpPr txBox="1"/>
          <p:nvPr/>
        </p:nvSpPr>
        <p:spPr>
          <a:xfrm>
            <a:off x="9317450" y="2828221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2.2.0.98/27</a:t>
            </a:r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A784A929-0BCB-4A08-B150-E4871382A8EF}"/>
              </a:ext>
            </a:extLst>
          </p:cNvPr>
          <p:cNvSpPr txBox="1"/>
          <p:nvPr/>
        </p:nvSpPr>
        <p:spPr>
          <a:xfrm>
            <a:off x="2408987" y="2865542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2.2.0.68/27</a:t>
            </a:r>
            <a:endParaRPr lang="zh-CN" altLang="en-US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870A4AEB-5C76-4965-9605-1CE8493A823C}"/>
              </a:ext>
            </a:extLst>
          </p:cNvPr>
          <p:cNvSpPr txBox="1"/>
          <p:nvPr/>
        </p:nvSpPr>
        <p:spPr>
          <a:xfrm>
            <a:off x="4528799" y="5778691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2.2.0.36/27</a:t>
            </a:r>
            <a:endParaRPr lang="zh-CN" altLang="en-US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3F510F8-CC2A-4F24-9CC4-318584BCD982}"/>
              </a:ext>
            </a:extLst>
          </p:cNvPr>
          <p:cNvSpPr txBox="1"/>
          <p:nvPr/>
        </p:nvSpPr>
        <p:spPr>
          <a:xfrm>
            <a:off x="2445273" y="4111666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2.2.0.69/27</a:t>
            </a:r>
            <a:endParaRPr lang="zh-CN" altLang="en-US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D62BF4AA-C2FC-4F5D-90B4-98DE1285FC1D}"/>
              </a:ext>
            </a:extLst>
          </p:cNvPr>
          <p:cNvSpPr txBox="1"/>
          <p:nvPr/>
        </p:nvSpPr>
        <p:spPr>
          <a:xfrm>
            <a:off x="8947297" y="4091158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2.2.0.99/27</a:t>
            </a:r>
            <a:endParaRPr lang="zh-CN" altLang="en-US" dirty="0"/>
          </a:p>
        </p:txBody>
      </p: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02F08F7A-8AC0-497C-AF9F-04D7A2DB3F17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615218" y="3913374"/>
            <a:ext cx="1155389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EE24C969-DEBB-4D30-BB58-A30D41E57A39}"/>
              </a:ext>
            </a:extLst>
          </p:cNvPr>
          <p:cNvSpPr/>
          <p:nvPr/>
        </p:nvSpPr>
        <p:spPr>
          <a:xfrm>
            <a:off x="3740517" y="4963422"/>
            <a:ext cx="1109803" cy="57272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Server </a:t>
            </a:r>
            <a:r>
              <a:rPr lang="en-US" altLang="zh-CN" dirty="0"/>
              <a:t>2</a:t>
            </a:r>
          </a:p>
          <a:p>
            <a:pPr algn="ctr"/>
            <a:r>
              <a:rPr lang="en-US" altLang="zh-CN" dirty="0">
                <a:solidFill>
                  <a:schemeClr val="dk1"/>
                </a:solidFill>
              </a:rPr>
              <a:t>h3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8A98D02B-C873-45C7-9836-2E18B275EBB9}"/>
              </a:ext>
            </a:extLst>
          </p:cNvPr>
          <p:cNvCxnSpPr>
            <a:cxnSpLocks/>
            <a:stCxn id="6" idx="2"/>
            <a:endCxn id="99" idx="3"/>
          </p:cNvCxnSpPr>
          <p:nvPr/>
        </p:nvCxnSpPr>
        <p:spPr>
          <a:xfrm flipH="1">
            <a:off x="4850320" y="5026078"/>
            <a:ext cx="1006812" cy="22370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2" name="矩形 101">
            <a:extLst>
              <a:ext uri="{FF2B5EF4-FFF2-40B4-BE49-F238E27FC236}">
                <a16:creationId xmlns:a16="http://schemas.microsoft.com/office/drawing/2014/main" id="{4903BAFA-667D-4941-AF10-5E634D2162F5}"/>
              </a:ext>
            </a:extLst>
          </p:cNvPr>
          <p:cNvSpPr/>
          <p:nvPr/>
        </p:nvSpPr>
        <p:spPr>
          <a:xfrm>
            <a:off x="7893634" y="2103231"/>
            <a:ext cx="1109803" cy="57272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Server 3</a:t>
            </a:r>
          </a:p>
          <a:p>
            <a:pPr algn="ctr"/>
            <a:r>
              <a:rPr lang="en-US" altLang="zh-CN" dirty="0"/>
              <a:t>h4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7315CAC2-3F00-4407-A3D5-B2F103BD90BB}"/>
              </a:ext>
            </a:extLst>
          </p:cNvPr>
          <p:cNvCxnSpPr>
            <a:cxnSpLocks/>
            <a:stCxn id="7" idx="7"/>
            <a:endCxn id="102" idx="2"/>
          </p:cNvCxnSpPr>
          <p:nvPr/>
        </p:nvCxnSpPr>
        <p:spPr>
          <a:xfrm flipV="1">
            <a:off x="7482737" y="2675957"/>
            <a:ext cx="965799" cy="948003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3E2DBD36-2142-4943-8AD9-5F5104AA432C}"/>
              </a:ext>
            </a:extLst>
          </p:cNvPr>
          <p:cNvSpPr txBox="1"/>
          <p:nvPr/>
        </p:nvSpPr>
        <p:spPr>
          <a:xfrm>
            <a:off x="4444287" y="5210411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2.2.0.37/27</a:t>
            </a:r>
            <a:endParaRPr lang="zh-CN" altLang="en-US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109069B5-42AB-44E1-BB4D-60EECB40040B}"/>
              </a:ext>
            </a:extLst>
          </p:cNvPr>
          <p:cNvSpPr txBox="1"/>
          <p:nvPr/>
        </p:nvSpPr>
        <p:spPr>
          <a:xfrm>
            <a:off x="7556063" y="2626416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2.2.0.100/27</a:t>
            </a:r>
            <a:endParaRPr lang="zh-CN" altLang="en-US" dirty="0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2DF6606C-789B-4291-9AB6-706C1747CB5A}"/>
              </a:ext>
            </a:extLst>
          </p:cNvPr>
          <p:cNvSpPr/>
          <p:nvPr/>
        </p:nvSpPr>
        <p:spPr>
          <a:xfrm>
            <a:off x="4224503" y="1746381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796FA357-C697-4F41-AF79-36DA37AE4359}"/>
              </a:ext>
            </a:extLst>
          </p:cNvPr>
          <p:cNvSpPr/>
          <p:nvPr/>
        </p:nvSpPr>
        <p:spPr>
          <a:xfrm>
            <a:off x="5339175" y="2068053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73848ABE-AB3F-4088-AD37-A5A4F0D4318E}"/>
              </a:ext>
            </a:extLst>
          </p:cNvPr>
          <p:cNvSpPr/>
          <p:nvPr/>
        </p:nvSpPr>
        <p:spPr>
          <a:xfrm>
            <a:off x="4401581" y="2070189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A310C4EA-24CE-438F-A24A-3A1D0CC95B4D}"/>
              </a:ext>
            </a:extLst>
          </p:cNvPr>
          <p:cNvCxnSpPr>
            <a:cxnSpLocks/>
            <a:stCxn id="65" idx="1"/>
            <a:endCxn id="66" idx="3"/>
          </p:cNvCxnSpPr>
          <p:nvPr/>
        </p:nvCxnSpPr>
        <p:spPr>
          <a:xfrm flipH="1">
            <a:off x="5166019" y="2295807"/>
            <a:ext cx="173156" cy="213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7517BD37-08D8-46BC-986B-278FB5823B35}"/>
              </a:ext>
            </a:extLst>
          </p:cNvPr>
          <p:cNvSpPr txBox="1"/>
          <p:nvPr/>
        </p:nvSpPr>
        <p:spPr>
          <a:xfrm>
            <a:off x="4350511" y="1709825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VM3</a:t>
            </a:r>
            <a:endParaRPr lang="zh-CN" altLang="en-US" b="1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F8EB845-663D-4C84-9E35-A633357294CD}"/>
              </a:ext>
            </a:extLst>
          </p:cNvPr>
          <p:cNvSpPr txBox="1"/>
          <p:nvPr/>
        </p:nvSpPr>
        <p:spPr>
          <a:xfrm>
            <a:off x="3916793" y="2475452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10.0.17.2</a:t>
            </a:r>
            <a:endParaRPr lang="zh-CN" altLang="en-US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6FB16D8D-AC4C-4CAC-BEF1-C9B85E843F63}"/>
              </a:ext>
            </a:extLst>
          </p:cNvPr>
          <p:cNvSpPr/>
          <p:nvPr/>
        </p:nvSpPr>
        <p:spPr>
          <a:xfrm>
            <a:off x="5319536" y="1563287"/>
            <a:ext cx="821377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NIC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63D2A975-3182-4654-A123-ED88A667CB08}"/>
              </a:ext>
            </a:extLst>
          </p:cNvPr>
          <p:cNvSpPr txBox="1"/>
          <p:nvPr/>
        </p:nvSpPr>
        <p:spPr>
          <a:xfrm>
            <a:off x="4913341" y="1251563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2.2.0.70/27</a:t>
            </a:r>
            <a:endParaRPr lang="zh-CN" altLang="en-US" dirty="0"/>
          </a:p>
        </p:txBody>
      </p: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D1B2994E-6789-444A-A52B-E722D0604E05}"/>
              </a:ext>
            </a:extLst>
          </p:cNvPr>
          <p:cNvCxnSpPr>
            <a:cxnSpLocks/>
            <a:stCxn id="5" idx="2"/>
            <a:endCxn id="25" idx="3"/>
          </p:cNvCxnSpPr>
          <p:nvPr/>
        </p:nvCxnSpPr>
        <p:spPr>
          <a:xfrm flipH="1" flipV="1">
            <a:off x="3599259" y="3909786"/>
            <a:ext cx="1181647" cy="3588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73414816-ED22-4BAC-A498-70F9C193E17C}"/>
              </a:ext>
            </a:extLst>
          </p:cNvPr>
          <p:cNvSpPr txBox="1"/>
          <p:nvPr/>
        </p:nvSpPr>
        <p:spPr>
          <a:xfrm>
            <a:off x="3686786" y="3731635"/>
            <a:ext cx="97334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b="1" dirty="0"/>
              <a:t>toVNF1</a:t>
            </a:r>
            <a:endParaRPr lang="zh-CN" altLang="en-US" b="1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4D7EB1A8-0AC5-4D10-A677-E620B367283B}"/>
              </a:ext>
            </a:extLst>
          </p:cNvPr>
          <p:cNvSpPr txBox="1"/>
          <p:nvPr/>
        </p:nvSpPr>
        <p:spPr>
          <a:xfrm>
            <a:off x="4249284" y="2975915"/>
            <a:ext cx="1866217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b="1" dirty="0"/>
              <a:t>toVNF1Backup0</a:t>
            </a:r>
            <a:endParaRPr lang="zh-CN" altLang="en-US" b="1" dirty="0"/>
          </a:p>
        </p:txBody>
      </p: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CBAE9284-2DE2-4421-ACBD-9F74005DDBFF}"/>
              </a:ext>
            </a:extLst>
          </p:cNvPr>
          <p:cNvCxnSpPr>
            <a:cxnSpLocks/>
            <a:stCxn id="109" idx="0"/>
            <a:endCxn id="65" idx="3"/>
          </p:cNvCxnSpPr>
          <p:nvPr/>
        </p:nvCxnSpPr>
        <p:spPr>
          <a:xfrm flipV="1">
            <a:off x="5182393" y="2295807"/>
            <a:ext cx="921220" cy="680108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02A60A95-5889-4CE6-8693-EF5C3D2864DC}"/>
              </a:ext>
            </a:extLst>
          </p:cNvPr>
          <p:cNvSpPr txBox="1"/>
          <p:nvPr/>
        </p:nvSpPr>
        <p:spPr>
          <a:xfrm>
            <a:off x="4976261" y="2497687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2.2.0.71/27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4E1341C-BBCD-40AA-864F-F6ACC909A4F2}"/>
              </a:ext>
            </a:extLst>
          </p:cNvPr>
          <p:cNvSpPr txBox="1"/>
          <p:nvPr/>
        </p:nvSpPr>
        <p:spPr>
          <a:xfrm>
            <a:off x="5425967" y="643939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B0F0"/>
                </a:solidFill>
              </a:rPr>
              <a:t>10001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676ACDCF-9BC8-4C2A-B572-3CECAC2BCC93}"/>
              </a:ext>
            </a:extLst>
          </p:cNvPr>
          <p:cNvSpPr txBox="1"/>
          <p:nvPr/>
        </p:nvSpPr>
        <p:spPr>
          <a:xfrm>
            <a:off x="1022650" y="3385115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B0F0"/>
                </a:solidFill>
              </a:rPr>
              <a:t>10003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5E81FB0A-AD2D-43B7-98B4-8F011A74236B}"/>
              </a:ext>
            </a:extLst>
          </p:cNvPr>
          <p:cNvSpPr txBox="1"/>
          <p:nvPr/>
        </p:nvSpPr>
        <p:spPr>
          <a:xfrm>
            <a:off x="4173457" y="145929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B0F0"/>
                </a:solidFill>
              </a:rPr>
              <a:t>10004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A7FD16CB-08D4-46F4-A258-5B6967141651}"/>
              </a:ext>
            </a:extLst>
          </p:cNvPr>
          <p:cNvSpPr txBox="1"/>
          <p:nvPr/>
        </p:nvSpPr>
        <p:spPr>
          <a:xfrm>
            <a:off x="10595237" y="299557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B0F0"/>
                </a:solidFill>
              </a:rPr>
              <a:t>10005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5BF9FDCE-5ACB-4D97-8317-2C7F9C219331}"/>
              </a:ext>
            </a:extLst>
          </p:cNvPr>
          <p:cNvSpPr txBox="1"/>
          <p:nvPr/>
        </p:nvSpPr>
        <p:spPr>
          <a:xfrm>
            <a:off x="1915845" y="4771193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B0F0"/>
                </a:solidFill>
              </a:rPr>
              <a:t>10002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8B850635-94F6-4DB1-B955-78DAAFE355F1}"/>
              </a:ext>
            </a:extLst>
          </p:cNvPr>
          <p:cNvSpPr txBox="1"/>
          <p:nvPr/>
        </p:nvSpPr>
        <p:spPr>
          <a:xfrm>
            <a:off x="6117835" y="45928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B0F0"/>
                </a:solidFill>
              </a:rPr>
              <a:t>1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4742D1FA-9CEB-4A43-A5D4-02C411313CF4}"/>
              </a:ext>
            </a:extLst>
          </p:cNvPr>
          <p:cNvSpPr txBox="1"/>
          <p:nvPr/>
        </p:nvSpPr>
        <p:spPr>
          <a:xfrm>
            <a:off x="5059353" y="35183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B0F0"/>
                </a:solidFill>
              </a:rPr>
              <a:t>2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F546C479-2636-4586-8EA8-F20940AFC625}"/>
              </a:ext>
            </a:extLst>
          </p:cNvPr>
          <p:cNvSpPr txBox="1"/>
          <p:nvPr/>
        </p:nvSpPr>
        <p:spPr>
          <a:xfrm>
            <a:off x="7048768" y="35183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B0F0"/>
                </a:solidFill>
              </a:rPr>
              <a:t>3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546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DA20AF21-268F-4048-B0A7-63D89C0CC737}"/>
              </a:ext>
            </a:extLst>
          </p:cNvPr>
          <p:cNvSpPr/>
          <p:nvPr/>
        </p:nvSpPr>
        <p:spPr>
          <a:xfrm>
            <a:off x="5064228" y="91585"/>
            <a:ext cx="2896691" cy="95241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Orchestrator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/>
              <a:t>Measurer Database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6FFD267-FAB5-4CC9-86C7-800FDF0B8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126" y="95333"/>
            <a:ext cx="10515600" cy="1325563"/>
          </a:xfrm>
        </p:spPr>
        <p:txBody>
          <a:bodyPr/>
          <a:lstStyle/>
          <a:p>
            <a:r>
              <a:rPr lang="en-US" altLang="zh-CN" dirty="0"/>
              <a:t>SAM Architecture</a:t>
            </a:r>
            <a:endParaRPr lang="zh-CN" altLang="en-US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1FAAF00A-3816-436D-950F-FD8C8856A429}"/>
              </a:ext>
            </a:extLst>
          </p:cNvPr>
          <p:cNvSpPr/>
          <p:nvPr/>
        </p:nvSpPr>
        <p:spPr>
          <a:xfrm>
            <a:off x="202517" y="3769737"/>
            <a:ext cx="11812674" cy="402227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Mediator</a:t>
            </a:r>
            <a:endParaRPr lang="zh-CN" altLang="en-US" b="1" dirty="0"/>
          </a:p>
        </p:txBody>
      </p: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C5142B84-E1CA-4CFA-85B4-B1C23F39C1FF}"/>
              </a:ext>
            </a:extLst>
          </p:cNvPr>
          <p:cNvCxnSpPr>
            <a:cxnSpLocks/>
            <a:stCxn id="69" idx="0"/>
            <a:endCxn id="83" idx="2"/>
          </p:cNvCxnSpPr>
          <p:nvPr/>
        </p:nvCxnSpPr>
        <p:spPr>
          <a:xfrm flipV="1">
            <a:off x="1038982" y="4171964"/>
            <a:ext cx="5069872" cy="458692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E8EAE9A5-71B0-4F08-A472-28F102D84E2A}"/>
              </a:ext>
            </a:extLst>
          </p:cNvPr>
          <p:cNvCxnSpPr>
            <a:cxnSpLocks/>
            <a:stCxn id="60" idx="0"/>
            <a:endCxn id="83" idx="2"/>
          </p:cNvCxnSpPr>
          <p:nvPr/>
        </p:nvCxnSpPr>
        <p:spPr>
          <a:xfrm flipV="1">
            <a:off x="4980100" y="4171964"/>
            <a:ext cx="1128754" cy="378743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E132C89C-7D07-4D1A-905C-DCF1C7944D3B}"/>
              </a:ext>
            </a:extLst>
          </p:cNvPr>
          <p:cNvCxnSpPr>
            <a:cxnSpLocks/>
            <a:stCxn id="119" idx="0"/>
            <a:endCxn id="83" idx="2"/>
          </p:cNvCxnSpPr>
          <p:nvPr/>
        </p:nvCxnSpPr>
        <p:spPr>
          <a:xfrm flipH="1" flipV="1">
            <a:off x="6108854" y="4171964"/>
            <a:ext cx="2648013" cy="1495818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68E02FA8-62FC-4CBE-A0F0-DFA1D3AC7610}"/>
              </a:ext>
            </a:extLst>
          </p:cNvPr>
          <p:cNvCxnSpPr>
            <a:cxnSpLocks/>
            <a:stCxn id="113" idx="0"/>
            <a:endCxn id="83" idx="2"/>
          </p:cNvCxnSpPr>
          <p:nvPr/>
        </p:nvCxnSpPr>
        <p:spPr>
          <a:xfrm flipV="1">
            <a:off x="4815749" y="4171964"/>
            <a:ext cx="1293105" cy="1575767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198B3A23-4E5C-49E8-8791-838A388417DC}"/>
              </a:ext>
            </a:extLst>
          </p:cNvPr>
          <p:cNvGrpSpPr/>
          <p:nvPr/>
        </p:nvGrpSpPr>
        <p:grpSpPr>
          <a:xfrm>
            <a:off x="202517" y="4396643"/>
            <a:ext cx="7963270" cy="1011922"/>
            <a:chOff x="202517" y="4396643"/>
            <a:chExt cx="7963270" cy="1011922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F2BB0526-6A8E-4633-A024-60E7181C54B8}"/>
                </a:ext>
              </a:extLst>
            </p:cNvPr>
            <p:cNvGrpSpPr/>
            <p:nvPr/>
          </p:nvGrpSpPr>
          <p:grpSpPr>
            <a:xfrm>
              <a:off x="202517" y="4396643"/>
              <a:ext cx="7963270" cy="934676"/>
              <a:chOff x="1154097" y="4524566"/>
              <a:chExt cx="7963270" cy="934676"/>
            </a:xfrm>
          </p:grpSpPr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331855F4-E14F-4DB6-9391-91098E241008}"/>
                  </a:ext>
                </a:extLst>
              </p:cNvPr>
              <p:cNvGrpSpPr/>
              <p:nvPr/>
            </p:nvGrpSpPr>
            <p:grpSpPr>
              <a:xfrm>
                <a:off x="2950861" y="4678630"/>
                <a:ext cx="5961638" cy="673192"/>
                <a:chOff x="6085926" y="4341438"/>
                <a:chExt cx="5961638" cy="673192"/>
              </a:xfrm>
            </p:grpSpPr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225A2D5D-9290-4FA7-8325-130726CB092B}"/>
                    </a:ext>
                  </a:extLst>
                </p:cNvPr>
                <p:cNvSpPr/>
                <p:nvPr/>
              </p:nvSpPr>
              <p:spPr>
                <a:xfrm>
                  <a:off x="7703655" y="4438478"/>
                  <a:ext cx="1306604" cy="47168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SFF</a:t>
                  </a:r>
                </a:p>
                <a:p>
                  <a:pPr algn="ctr"/>
                  <a:r>
                    <a:rPr lang="en-US" altLang="zh-CN" dirty="0"/>
                    <a:t>Controller</a:t>
                  </a:r>
                  <a:endParaRPr lang="zh-CN" altLang="en-US" dirty="0"/>
                </a:p>
              </p:txBody>
            </p:sp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0167D1BA-F934-4768-BF78-7629030295B4}"/>
                    </a:ext>
                  </a:extLst>
                </p:cNvPr>
                <p:cNvSpPr/>
                <p:nvPr/>
              </p:nvSpPr>
              <p:spPr>
                <a:xfrm>
                  <a:off x="9206559" y="4436677"/>
                  <a:ext cx="1279033" cy="47168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VNF</a:t>
                  </a:r>
                </a:p>
                <a:p>
                  <a:pPr algn="ctr"/>
                  <a:r>
                    <a:rPr lang="en-US" altLang="zh-CN" dirty="0"/>
                    <a:t>Controller</a:t>
                  </a:r>
                  <a:endParaRPr lang="zh-CN" altLang="en-US" dirty="0"/>
                </a:p>
              </p:txBody>
            </p:sp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21BCA351-AAE7-411F-A5CB-4C41156B857E}"/>
                    </a:ext>
                  </a:extLst>
                </p:cNvPr>
                <p:cNvSpPr/>
                <p:nvPr/>
              </p:nvSpPr>
              <p:spPr>
                <a:xfrm>
                  <a:off x="6085926" y="4341438"/>
                  <a:ext cx="5961638" cy="673192"/>
                </a:xfrm>
                <a:prstGeom prst="rect">
                  <a:avLst/>
                </a:prstGeom>
                <a:noFill/>
                <a:ln w="5715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zh-CN" altLang="en-US" dirty="0"/>
                </a:p>
              </p:txBody>
            </p:sp>
            <p:sp>
              <p:nvSpPr>
                <p:cNvPr id="66" name="矩形 65">
                  <a:extLst>
                    <a:ext uri="{FF2B5EF4-FFF2-40B4-BE49-F238E27FC236}">
                      <a16:creationId xmlns:a16="http://schemas.microsoft.com/office/drawing/2014/main" id="{B9BE4EE8-2590-434A-AC63-B2D7B2E8C915}"/>
                    </a:ext>
                  </a:extLst>
                </p:cNvPr>
                <p:cNvSpPr/>
                <p:nvPr/>
              </p:nvSpPr>
              <p:spPr>
                <a:xfrm>
                  <a:off x="10685726" y="4428285"/>
                  <a:ext cx="1279033" cy="47168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Server </a:t>
                  </a:r>
                </a:p>
                <a:p>
                  <a:pPr algn="ctr"/>
                  <a:r>
                    <a:rPr lang="en-US" altLang="zh-CN" dirty="0"/>
                    <a:t>Manager</a:t>
                  </a:r>
                  <a:endParaRPr lang="zh-CN" altLang="en-US" dirty="0"/>
                </a:p>
              </p:txBody>
            </p:sp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309DB223-AFB6-477C-B539-A733F4157003}"/>
                    </a:ext>
                  </a:extLst>
                </p:cNvPr>
                <p:cNvSpPr/>
                <p:nvPr/>
              </p:nvSpPr>
              <p:spPr>
                <a:xfrm>
                  <a:off x="6258169" y="4432378"/>
                  <a:ext cx="1279033" cy="47168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Classifier</a:t>
                  </a:r>
                </a:p>
                <a:p>
                  <a:pPr algn="ctr"/>
                  <a:r>
                    <a:rPr lang="en-US" altLang="zh-CN" dirty="0"/>
                    <a:t>Controller</a:t>
                  </a:r>
                  <a:endParaRPr lang="zh-CN" altLang="en-US" dirty="0"/>
                </a:p>
              </p:txBody>
            </p:sp>
          </p:grp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DD37CC3F-175E-4B74-995E-B0A051C6E000}"/>
                  </a:ext>
                </a:extLst>
              </p:cNvPr>
              <p:cNvSpPr/>
              <p:nvPr/>
            </p:nvSpPr>
            <p:spPr>
              <a:xfrm>
                <a:off x="1341550" y="4758579"/>
                <a:ext cx="1298023" cy="47168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RYU </a:t>
                </a:r>
                <a:r>
                  <a:rPr lang="en-US" altLang="zh-CN" dirty="0" err="1"/>
                  <a:t>CmdAgent</a:t>
                </a:r>
                <a:endParaRPr lang="zh-CN" altLang="en-US" dirty="0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4DB3671-BDD1-46C4-A48B-12672E8747DE}"/>
                  </a:ext>
                </a:extLst>
              </p:cNvPr>
              <p:cNvSpPr/>
              <p:nvPr/>
            </p:nvSpPr>
            <p:spPr>
              <a:xfrm>
                <a:off x="1154097" y="4524566"/>
                <a:ext cx="7963270" cy="934676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07C5E1B8-038D-4566-B4BE-85615DE1822A}"/>
                </a:ext>
              </a:extLst>
            </p:cNvPr>
            <p:cNvSpPr txBox="1"/>
            <p:nvPr/>
          </p:nvSpPr>
          <p:spPr>
            <a:xfrm>
              <a:off x="507272" y="5039233"/>
              <a:ext cx="909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Zone 1</a:t>
              </a:r>
              <a:endParaRPr lang="zh-CN" altLang="en-US" b="1" dirty="0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81EAA146-E594-47A6-975B-A7CDAD1BDD37}"/>
              </a:ext>
            </a:extLst>
          </p:cNvPr>
          <p:cNvGrpSpPr/>
          <p:nvPr/>
        </p:nvGrpSpPr>
        <p:grpSpPr>
          <a:xfrm>
            <a:off x="3979284" y="5513718"/>
            <a:ext cx="7963270" cy="1009293"/>
            <a:chOff x="3979284" y="5513718"/>
            <a:chExt cx="7963270" cy="1009293"/>
          </a:xfrm>
        </p:grpSpPr>
        <p:grpSp>
          <p:nvGrpSpPr>
            <p:cNvPr id="111" name="组合 110">
              <a:extLst>
                <a:ext uri="{FF2B5EF4-FFF2-40B4-BE49-F238E27FC236}">
                  <a16:creationId xmlns:a16="http://schemas.microsoft.com/office/drawing/2014/main" id="{F4401360-85F7-4665-AB5C-52D974558D0B}"/>
                </a:ext>
              </a:extLst>
            </p:cNvPr>
            <p:cNvGrpSpPr/>
            <p:nvPr/>
          </p:nvGrpSpPr>
          <p:grpSpPr>
            <a:xfrm>
              <a:off x="3979284" y="5513718"/>
              <a:ext cx="7963270" cy="934676"/>
              <a:chOff x="1154097" y="4524566"/>
              <a:chExt cx="7963270" cy="934676"/>
            </a:xfrm>
          </p:grpSpPr>
          <p:grpSp>
            <p:nvGrpSpPr>
              <p:cNvPr id="112" name="组合 111">
                <a:extLst>
                  <a:ext uri="{FF2B5EF4-FFF2-40B4-BE49-F238E27FC236}">
                    <a16:creationId xmlns:a16="http://schemas.microsoft.com/office/drawing/2014/main" id="{46AF8381-470A-41C9-A69B-FECD7F56A54D}"/>
                  </a:ext>
                </a:extLst>
              </p:cNvPr>
              <p:cNvGrpSpPr/>
              <p:nvPr/>
            </p:nvGrpSpPr>
            <p:grpSpPr>
              <a:xfrm>
                <a:off x="2950861" y="4678630"/>
                <a:ext cx="5961638" cy="673192"/>
                <a:chOff x="6085926" y="4341438"/>
                <a:chExt cx="5961638" cy="673192"/>
              </a:xfrm>
            </p:grpSpPr>
            <p:sp>
              <p:nvSpPr>
                <p:cNvPr id="116" name="矩形 115">
                  <a:extLst>
                    <a:ext uri="{FF2B5EF4-FFF2-40B4-BE49-F238E27FC236}">
                      <a16:creationId xmlns:a16="http://schemas.microsoft.com/office/drawing/2014/main" id="{AEBCA444-FF39-4E05-A568-0F22EAC7CAE9}"/>
                    </a:ext>
                  </a:extLst>
                </p:cNvPr>
                <p:cNvSpPr/>
                <p:nvPr/>
              </p:nvSpPr>
              <p:spPr>
                <a:xfrm>
                  <a:off x="7703655" y="4438478"/>
                  <a:ext cx="1306604" cy="47168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SFF</a:t>
                  </a:r>
                </a:p>
                <a:p>
                  <a:pPr algn="ctr"/>
                  <a:r>
                    <a:rPr lang="en-US" altLang="zh-CN" dirty="0"/>
                    <a:t>Controller</a:t>
                  </a:r>
                  <a:endParaRPr lang="zh-CN" altLang="en-US" dirty="0"/>
                </a:p>
              </p:txBody>
            </p:sp>
            <p:sp>
              <p:nvSpPr>
                <p:cNvPr id="117" name="矩形 116">
                  <a:extLst>
                    <a:ext uri="{FF2B5EF4-FFF2-40B4-BE49-F238E27FC236}">
                      <a16:creationId xmlns:a16="http://schemas.microsoft.com/office/drawing/2014/main" id="{8D4BD195-6C7D-4AFE-8796-FAB6D4420EDB}"/>
                    </a:ext>
                  </a:extLst>
                </p:cNvPr>
                <p:cNvSpPr/>
                <p:nvPr/>
              </p:nvSpPr>
              <p:spPr>
                <a:xfrm>
                  <a:off x="9206559" y="4436677"/>
                  <a:ext cx="1279033" cy="47168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VNF</a:t>
                  </a:r>
                </a:p>
                <a:p>
                  <a:pPr algn="ctr"/>
                  <a:r>
                    <a:rPr lang="en-US" altLang="zh-CN" dirty="0"/>
                    <a:t>Controller</a:t>
                  </a:r>
                  <a:endParaRPr lang="zh-CN" altLang="en-US" dirty="0"/>
                </a:p>
              </p:txBody>
            </p:sp>
            <p:sp>
              <p:nvSpPr>
                <p:cNvPr id="119" name="矩形 118">
                  <a:extLst>
                    <a:ext uri="{FF2B5EF4-FFF2-40B4-BE49-F238E27FC236}">
                      <a16:creationId xmlns:a16="http://schemas.microsoft.com/office/drawing/2014/main" id="{25886148-A5AD-47D8-88F9-60A2C9E2E02D}"/>
                    </a:ext>
                  </a:extLst>
                </p:cNvPr>
                <p:cNvSpPr/>
                <p:nvPr/>
              </p:nvSpPr>
              <p:spPr>
                <a:xfrm>
                  <a:off x="6085926" y="4341438"/>
                  <a:ext cx="5961638" cy="673192"/>
                </a:xfrm>
                <a:prstGeom prst="rect">
                  <a:avLst/>
                </a:prstGeom>
                <a:noFill/>
                <a:ln w="5715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zh-CN" altLang="en-US" dirty="0"/>
                </a:p>
              </p:txBody>
            </p:sp>
            <p:sp>
              <p:nvSpPr>
                <p:cNvPr id="120" name="矩形 119">
                  <a:extLst>
                    <a:ext uri="{FF2B5EF4-FFF2-40B4-BE49-F238E27FC236}">
                      <a16:creationId xmlns:a16="http://schemas.microsoft.com/office/drawing/2014/main" id="{A9EC7169-14FC-414F-8FE1-1BA09BBF4FD7}"/>
                    </a:ext>
                  </a:extLst>
                </p:cNvPr>
                <p:cNvSpPr/>
                <p:nvPr/>
              </p:nvSpPr>
              <p:spPr>
                <a:xfrm>
                  <a:off x="10685726" y="4428285"/>
                  <a:ext cx="1279033" cy="47168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Server </a:t>
                  </a:r>
                </a:p>
                <a:p>
                  <a:pPr algn="ctr"/>
                  <a:r>
                    <a:rPr lang="en-US" altLang="zh-CN" dirty="0"/>
                    <a:t>Manager</a:t>
                  </a:r>
                  <a:endParaRPr lang="zh-CN" altLang="en-US" dirty="0"/>
                </a:p>
              </p:txBody>
            </p:sp>
            <p:sp>
              <p:nvSpPr>
                <p:cNvPr id="121" name="矩形 120">
                  <a:extLst>
                    <a:ext uri="{FF2B5EF4-FFF2-40B4-BE49-F238E27FC236}">
                      <a16:creationId xmlns:a16="http://schemas.microsoft.com/office/drawing/2014/main" id="{4105F97D-FBA6-4153-B9E5-FDE6EB9A7DB3}"/>
                    </a:ext>
                  </a:extLst>
                </p:cNvPr>
                <p:cNvSpPr/>
                <p:nvPr/>
              </p:nvSpPr>
              <p:spPr>
                <a:xfrm>
                  <a:off x="6258169" y="4432378"/>
                  <a:ext cx="1279033" cy="47168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Classifier</a:t>
                  </a:r>
                </a:p>
                <a:p>
                  <a:pPr algn="ctr"/>
                  <a:r>
                    <a:rPr lang="en-US" altLang="zh-CN" dirty="0"/>
                    <a:t>Controller</a:t>
                  </a:r>
                  <a:endParaRPr lang="zh-CN" altLang="en-US" dirty="0"/>
                </a:p>
              </p:txBody>
            </p:sp>
          </p:grpSp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7C8A3DB7-91B8-4953-BDFD-CD82C9B09C0E}"/>
                  </a:ext>
                </a:extLst>
              </p:cNvPr>
              <p:cNvSpPr/>
              <p:nvPr/>
            </p:nvSpPr>
            <p:spPr>
              <a:xfrm>
                <a:off x="1341550" y="4758579"/>
                <a:ext cx="1298023" cy="47168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RYU </a:t>
                </a:r>
                <a:r>
                  <a:rPr lang="en-US" altLang="zh-CN" dirty="0" err="1"/>
                  <a:t>CmdAgent</a:t>
                </a:r>
                <a:endParaRPr lang="zh-CN" altLang="en-US" dirty="0"/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9312AAAF-0618-4752-ABF5-440A670C26BE}"/>
                  </a:ext>
                </a:extLst>
              </p:cNvPr>
              <p:cNvSpPr/>
              <p:nvPr/>
            </p:nvSpPr>
            <p:spPr>
              <a:xfrm>
                <a:off x="1154097" y="4524566"/>
                <a:ext cx="7963270" cy="934676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6374950D-6D2D-47B1-954B-8978F1FBEF20}"/>
                </a:ext>
              </a:extLst>
            </p:cNvPr>
            <p:cNvSpPr txBox="1"/>
            <p:nvPr/>
          </p:nvSpPr>
          <p:spPr>
            <a:xfrm>
              <a:off x="4279907" y="6153679"/>
              <a:ext cx="909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Zone 2</a:t>
              </a:r>
              <a:endParaRPr lang="zh-CN" altLang="en-US" b="1" dirty="0"/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FBF713BD-228D-4452-A609-3362721FF4B9}"/>
              </a:ext>
            </a:extLst>
          </p:cNvPr>
          <p:cNvSpPr txBox="1"/>
          <p:nvPr/>
        </p:nvSpPr>
        <p:spPr>
          <a:xfrm>
            <a:off x="8432944" y="4722426"/>
            <a:ext cx="3042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不同</a:t>
            </a:r>
            <a:r>
              <a:rPr lang="en-US" altLang="zh-CN" dirty="0"/>
              <a:t>zone</a:t>
            </a:r>
            <a:r>
              <a:rPr lang="zh-CN" altLang="en-US" dirty="0"/>
              <a:t>的</a:t>
            </a:r>
            <a:r>
              <a:rPr lang="en-US" altLang="zh-CN" dirty="0" err="1"/>
              <a:t>queueName</a:t>
            </a:r>
            <a:r>
              <a:rPr lang="zh-CN" altLang="en-US" dirty="0"/>
              <a:t>不同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2FEC6B10-8CA1-4855-93B3-A99BCA236002}"/>
              </a:ext>
            </a:extLst>
          </p:cNvPr>
          <p:cNvSpPr txBox="1"/>
          <p:nvPr/>
        </p:nvSpPr>
        <p:spPr>
          <a:xfrm>
            <a:off x="8536534" y="588376"/>
            <a:ext cx="2803170" cy="11901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zh-CN" dirty="0"/>
              <a:t>Network info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Switches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Links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Servers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Hosts</a:t>
            </a: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1FCE7B30-5143-4641-9826-62A1F71F077F}"/>
              </a:ext>
            </a:extLst>
          </p:cNvPr>
          <p:cNvSpPr/>
          <p:nvPr/>
        </p:nvSpPr>
        <p:spPr>
          <a:xfrm>
            <a:off x="5285859" y="2001325"/>
            <a:ext cx="1633586" cy="833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Orchestration</a:t>
            </a:r>
            <a:endParaRPr lang="zh-CN" altLang="en-US" dirty="0"/>
          </a:p>
        </p:txBody>
      </p:sp>
      <p:sp>
        <p:nvSpPr>
          <p:cNvPr id="129" name="圆柱体 128">
            <a:extLst>
              <a:ext uri="{FF2B5EF4-FFF2-40B4-BE49-F238E27FC236}">
                <a16:creationId xmlns:a16="http://schemas.microsoft.com/office/drawing/2014/main" id="{A2FB7CD0-5085-4D6F-85F9-38FBC02561B0}"/>
              </a:ext>
            </a:extLst>
          </p:cNvPr>
          <p:cNvSpPr/>
          <p:nvPr/>
        </p:nvSpPr>
        <p:spPr>
          <a:xfrm>
            <a:off x="5194257" y="933586"/>
            <a:ext cx="1805812" cy="7194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Database</a:t>
            </a:r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720FF18F-9C13-451C-BAC5-0EAD81FAFFE6}"/>
              </a:ext>
            </a:extLst>
          </p:cNvPr>
          <p:cNvCxnSpPr>
            <a:cxnSpLocks/>
            <a:stCxn id="129" idx="3"/>
            <a:endCxn id="128" idx="0"/>
          </p:cNvCxnSpPr>
          <p:nvPr/>
        </p:nvCxnSpPr>
        <p:spPr>
          <a:xfrm>
            <a:off x="6097163" y="1653009"/>
            <a:ext cx="5489" cy="34831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9" name="矩形 138">
            <a:extLst>
              <a:ext uri="{FF2B5EF4-FFF2-40B4-BE49-F238E27FC236}">
                <a16:creationId xmlns:a16="http://schemas.microsoft.com/office/drawing/2014/main" id="{71796163-4E76-4936-BD2D-F000BAEBC584}"/>
              </a:ext>
            </a:extLst>
          </p:cNvPr>
          <p:cNvSpPr/>
          <p:nvPr/>
        </p:nvSpPr>
        <p:spPr>
          <a:xfrm>
            <a:off x="7604601" y="2026055"/>
            <a:ext cx="1240543" cy="809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Adaptive</a:t>
            </a:r>
            <a:endParaRPr lang="zh-CN" altLang="en-US" dirty="0"/>
          </a:p>
        </p:txBody>
      </p: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773A53DF-50E5-4AD7-8D88-E79EC9B65F07}"/>
              </a:ext>
            </a:extLst>
          </p:cNvPr>
          <p:cNvCxnSpPr>
            <a:cxnSpLocks/>
            <a:stCxn id="140" idx="3"/>
            <a:endCxn id="129" idx="3"/>
          </p:cNvCxnSpPr>
          <p:nvPr/>
        </p:nvCxnSpPr>
        <p:spPr>
          <a:xfrm flipV="1">
            <a:off x="3832206" y="1653009"/>
            <a:ext cx="2264957" cy="79141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09A95B6D-FD5A-405B-B8A6-C09546D2C75C}"/>
              </a:ext>
            </a:extLst>
          </p:cNvPr>
          <p:cNvCxnSpPr>
            <a:cxnSpLocks/>
            <a:stCxn id="129" idx="3"/>
            <a:endCxn id="139" idx="0"/>
          </p:cNvCxnSpPr>
          <p:nvPr/>
        </p:nvCxnSpPr>
        <p:spPr>
          <a:xfrm>
            <a:off x="6097163" y="1653009"/>
            <a:ext cx="2127710" cy="37304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52ED35B8-BB3F-4E85-A202-960BADF4A145}"/>
              </a:ext>
            </a:extLst>
          </p:cNvPr>
          <p:cNvCxnSpPr>
            <a:cxnSpLocks/>
            <a:stCxn id="128" idx="3"/>
            <a:endCxn id="139" idx="1"/>
          </p:cNvCxnSpPr>
          <p:nvPr/>
        </p:nvCxnSpPr>
        <p:spPr>
          <a:xfrm>
            <a:off x="6919445" y="2418193"/>
            <a:ext cx="685156" cy="12365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2394FA7A-AF39-46E8-B866-C1D7052F993C}"/>
              </a:ext>
            </a:extLst>
          </p:cNvPr>
          <p:cNvCxnSpPr>
            <a:cxnSpLocks/>
            <a:stCxn id="128" idx="1"/>
            <a:endCxn id="140" idx="3"/>
          </p:cNvCxnSpPr>
          <p:nvPr/>
        </p:nvCxnSpPr>
        <p:spPr>
          <a:xfrm flipH="1">
            <a:off x="3832206" y="2418193"/>
            <a:ext cx="1453653" cy="26233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1CF77096-CB93-44C6-8FF7-A95F3D97E0CA}"/>
              </a:ext>
            </a:extLst>
          </p:cNvPr>
          <p:cNvCxnSpPr>
            <a:cxnSpLocks/>
            <a:stCxn id="129" idx="3"/>
            <a:endCxn id="54" idx="0"/>
          </p:cNvCxnSpPr>
          <p:nvPr/>
        </p:nvCxnSpPr>
        <p:spPr>
          <a:xfrm>
            <a:off x="6097163" y="1653009"/>
            <a:ext cx="4408511" cy="36859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7679EF0A-8DDB-4FD6-8E2B-A95D45FA0C07}"/>
              </a:ext>
            </a:extLst>
          </p:cNvPr>
          <p:cNvCxnSpPr>
            <a:cxnSpLocks/>
            <a:stCxn id="83" idx="0"/>
            <a:endCxn id="128" idx="2"/>
          </p:cNvCxnSpPr>
          <p:nvPr/>
        </p:nvCxnSpPr>
        <p:spPr>
          <a:xfrm flipH="1" flipV="1">
            <a:off x="6102652" y="2835061"/>
            <a:ext cx="6202" cy="934676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3763F01C-7D3F-4091-98C1-1AD796602EAF}"/>
              </a:ext>
            </a:extLst>
          </p:cNvPr>
          <p:cNvCxnSpPr>
            <a:cxnSpLocks/>
            <a:stCxn id="83" idx="0"/>
            <a:endCxn id="54" idx="2"/>
          </p:cNvCxnSpPr>
          <p:nvPr/>
        </p:nvCxnSpPr>
        <p:spPr>
          <a:xfrm flipV="1">
            <a:off x="6108854" y="2830609"/>
            <a:ext cx="4396820" cy="939128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BE61C337-220E-42EF-A760-ED891CA46E5C}"/>
              </a:ext>
            </a:extLst>
          </p:cNvPr>
          <p:cNvSpPr/>
          <p:nvPr/>
        </p:nvSpPr>
        <p:spPr>
          <a:xfrm>
            <a:off x="9702794" y="2021603"/>
            <a:ext cx="1605759" cy="8090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Measurer</a:t>
            </a: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A8A1CE62-AD11-4348-9036-741D0E8488B4}"/>
              </a:ext>
            </a:extLst>
          </p:cNvPr>
          <p:cNvCxnSpPr>
            <a:cxnSpLocks/>
            <a:stCxn id="139" idx="3"/>
            <a:endCxn id="54" idx="1"/>
          </p:cNvCxnSpPr>
          <p:nvPr/>
        </p:nvCxnSpPr>
        <p:spPr>
          <a:xfrm flipV="1">
            <a:off x="8845144" y="2426106"/>
            <a:ext cx="857650" cy="4452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4" name="弧形 63">
            <a:extLst>
              <a:ext uri="{FF2B5EF4-FFF2-40B4-BE49-F238E27FC236}">
                <a16:creationId xmlns:a16="http://schemas.microsoft.com/office/drawing/2014/main" id="{48F03D98-8BBB-4EA8-9EFC-B3835D7C3E2E}"/>
              </a:ext>
            </a:extLst>
          </p:cNvPr>
          <p:cNvSpPr/>
          <p:nvPr/>
        </p:nvSpPr>
        <p:spPr>
          <a:xfrm>
            <a:off x="6097162" y="1680578"/>
            <a:ext cx="4408510" cy="672832"/>
          </a:xfrm>
          <a:prstGeom prst="arc">
            <a:avLst>
              <a:gd name="adj1" fmla="val 10871121"/>
              <a:gd name="adj2" fmla="val 0"/>
            </a:avLst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50BB4D0-7CE3-46DC-B6D0-D289E72D3E60}"/>
              </a:ext>
            </a:extLst>
          </p:cNvPr>
          <p:cNvGrpSpPr/>
          <p:nvPr/>
        </p:nvGrpSpPr>
        <p:grpSpPr>
          <a:xfrm>
            <a:off x="1112302" y="1842856"/>
            <a:ext cx="3068255" cy="1405020"/>
            <a:chOff x="1112302" y="1842856"/>
            <a:chExt cx="3068255" cy="1405020"/>
          </a:xfrm>
        </p:grpSpPr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8B41CDAD-998B-423B-87E0-CC56D6DEF4CA}"/>
                </a:ext>
              </a:extLst>
            </p:cNvPr>
            <p:cNvSpPr/>
            <p:nvPr/>
          </p:nvSpPr>
          <p:spPr>
            <a:xfrm>
              <a:off x="2684388" y="2026826"/>
              <a:ext cx="1147818" cy="835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Request</a:t>
              </a:r>
            </a:p>
            <a:p>
              <a:pPr algn="ctr"/>
              <a:r>
                <a:rPr lang="en-US" altLang="zh-CN" dirty="0"/>
                <a:t>Pre-processor</a:t>
              </a:r>
              <a:endParaRPr lang="zh-CN" altLang="en-US" dirty="0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BBF5601D-849B-40B8-BD41-080F9E705B8C}"/>
                </a:ext>
              </a:extLst>
            </p:cNvPr>
            <p:cNvSpPr/>
            <p:nvPr/>
          </p:nvSpPr>
          <p:spPr>
            <a:xfrm>
              <a:off x="1394346" y="2025344"/>
              <a:ext cx="1033686" cy="835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Web</a:t>
              </a:r>
            </a:p>
            <a:p>
              <a:pPr algn="ctr"/>
              <a:r>
                <a:rPr lang="en-US" altLang="zh-CN" sz="1400" dirty="0"/>
                <a:t>Front</a:t>
              </a:r>
            </a:p>
            <a:p>
              <a:pPr algn="ctr"/>
              <a:r>
                <a:rPr lang="en-US" altLang="zh-CN" sz="1400" dirty="0"/>
                <a:t>End</a:t>
              </a:r>
              <a:endParaRPr lang="zh-CN" altLang="en-US" sz="1400" dirty="0"/>
            </a:p>
          </p:txBody>
        </p: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D7BCF204-E7DC-4029-90A6-959D72E03AA4}"/>
                </a:ext>
              </a:extLst>
            </p:cNvPr>
            <p:cNvCxnSpPr>
              <a:cxnSpLocks/>
              <a:stCxn id="61" idx="3"/>
              <a:endCxn id="140" idx="1"/>
            </p:cNvCxnSpPr>
            <p:nvPr/>
          </p:nvCxnSpPr>
          <p:spPr>
            <a:xfrm>
              <a:off x="2428032" y="2442944"/>
              <a:ext cx="256356" cy="14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7A65130F-742D-4B25-A655-5C267F47ABB9}"/>
                </a:ext>
              </a:extLst>
            </p:cNvPr>
            <p:cNvSpPr/>
            <p:nvPr/>
          </p:nvSpPr>
          <p:spPr>
            <a:xfrm>
              <a:off x="1112302" y="1842856"/>
              <a:ext cx="3068255" cy="1405020"/>
            </a:xfrm>
            <a:prstGeom prst="rect">
              <a:avLst/>
            </a:prstGeom>
            <a:noFill/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dk1"/>
                </a:solidFill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16DC2AD8-2C6C-44E7-99C1-9D2327EA21B7}"/>
                </a:ext>
              </a:extLst>
            </p:cNvPr>
            <p:cNvSpPr txBox="1"/>
            <p:nvPr/>
          </p:nvSpPr>
          <p:spPr>
            <a:xfrm>
              <a:off x="2056664" y="2822755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effectLst/>
                  <a:latin typeface="Consolas" panose="020B0609020204030204" pitchFamily="49" charset="0"/>
                </a:rPr>
                <a:t>Dashboard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9545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DDAAC7FB-07D1-4060-8268-131075015BCD}"/>
              </a:ext>
            </a:extLst>
          </p:cNvPr>
          <p:cNvSpPr/>
          <p:nvPr/>
        </p:nvSpPr>
        <p:spPr>
          <a:xfrm>
            <a:off x="5045769" y="86170"/>
            <a:ext cx="2896691" cy="95241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Orchestrator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/>
              <a:t>Measurer Database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696C3A7B-AA2B-4EE2-892C-D0F03840A9C9}"/>
              </a:ext>
            </a:extLst>
          </p:cNvPr>
          <p:cNvSpPr txBox="1"/>
          <p:nvPr/>
        </p:nvSpPr>
        <p:spPr>
          <a:xfrm>
            <a:off x="8546366" y="588376"/>
            <a:ext cx="2803170" cy="11901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zh-CN" dirty="0"/>
              <a:t>Network info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Switches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Links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Servers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Hosts</a:t>
            </a:r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EFE12B39-825C-4F8F-9ECD-47C94D1F8E55}"/>
              </a:ext>
            </a:extLst>
          </p:cNvPr>
          <p:cNvSpPr/>
          <p:nvPr/>
        </p:nvSpPr>
        <p:spPr>
          <a:xfrm>
            <a:off x="5461696" y="6172229"/>
            <a:ext cx="1190587" cy="61583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0BD9E8F9-5167-4A39-BFED-F18B9065396F}"/>
              </a:ext>
            </a:extLst>
          </p:cNvPr>
          <p:cNvSpPr/>
          <p:nvPr/>
        </p:nvSpPr>
        <p:spPr>
          <a:xfrm>
            <a:off x="3599859" y="6060856"/>
            <a:ext cx="1416637" cy="7272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BCD184C4-0A00-4F92-B8C3-189ECB2506EA}"/>
              </a:ext>
            </a:extLst>
          </p:cNvPr>
          <p:cNvSpPr/>
          <p:nvPr/>
        </p:nvSpPr>
        <p:spPr>
          <a:xfrm>
            <a:off x="7129386" y="6083946"/>
            <a:ext cx="2131357" cy="7272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76FE96B-BEE1-40A6-9AE1-B42DE8085D04}"/>
              </a:ext>
            </a:extLst>
          </p:cNvPr>
          <p:cNvSpPr/>
          <p:nvPr/>
        </p:nvSpPr>
        <p:spPr>
          <a:xfrm>
            <a:off x="9238482" y="6195057"/>
            <a:ext cx="1468268" cy="431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 Agent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6FFD267-FAB5-4CC9-86C7-800FDF0B8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126" y="95333"/>
            <a:ext cx="10515600" cy="1325563"/>
          </a:xfrm>
        </p:spPr>
        <p:txBody>
          <a:bodyPr/>
          <a:lstStyle/>
          <a:p>
            <a:r>
              <a:rPr lang="en-US" altLang="zh-CN" dirty="0"/>
              <a:t>SAM Architecture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46BA4A4-FDAA-4D4B-AA43-AC346A00C2A7}"/>
              </a:ext>
            </a:extLst>
          </p:cNvPr>
          <p:cNvSpPr/>
          <p:nvPr/>
        </p:nvSpPr>
        <p:spPr>
          <a:xfrm>
            <a:off x="5630840" y="5256943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5B92116-640E-46FB-921D-F3C663FA6E00}"/>
              </a:ext>
            </a:extLst>
          </p:cNvPr>
          <p:cNvSpPr/>
          <p:nvPr/>
        </p:nvSpPr>
        <p:spPr>
          <a:xfrm>
            <a:off x="7279344" y="6195057"/>
            <a:ext cx="764438" cy="52665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2C26730-774F-419A-9B22-7858A1C28C48}"/>
              </a:ext>
            </a:extLst>
          </p:cNvPr>
          <p:cNvSpPr/>
          <p:nvPr/>
        </p:nvSpPr>
        <p:spPr>
          <a:xfrm>
            <a:off x="5630840" y="6240602"/>
            <a:ext cx="834312" cy="52665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Egress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CCB862C-D310-4148-AAAE-8E0C9EE2A5A0}"/>
              </a:ext>
            </a:extLst>
          </p:cNvPr>
          <p:cNvCxnSpPr>
            <a:cxnSpLocks/>
            <a:stCxn id="5" idx="4"/>
            <a:endCxn id="26" idx="0"/>
          </p:cNvCxnSpPr>
          <p:nvPr/>
        </p:nvCxnSpPr>
        <p:spPr>
          <a:xfrm>
            <a:off x="6047996" y="6075528"/>
            <a:ext cx="1613567" cy="11952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D72BA265-2392-4B0E-9BF0-56F7547C42BB}"/>
              </a:ext>
            </a:extLst>
          </p:cNvPr>
          <p:cNvSpPr/>
          <p:nvPr/>
        </p:nvSpPr>
        <p:spPr>
          <a:xfrm>
            <a:off x="8364993" y="6195057"/>
            <a:ext cx="764438" cy="52665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88A7FF69-B49E-4529-96FE-914ACAAFCB72}"/>
              </a:ext>
            </a:extLst>
          </p:cNvPr>
          <p:cNvCxnSpPr>
            <a:cxnSpLocks/>
            <a:stCxn id="75" idx="1"/>
            <a:endCxn id="26" idx="3"/>
          </p:cNvCxnSpPr>
          <p:nvPr/>
        </p:nvCxnSpPr>
        <p:spPr>
          <a:xfrm flipH="1">
            <a:off x="8043782" y="6458387"/>
            <a:ext cx="321211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C16E31D4-C861-4F0B-9165-196030B6AADC}"/>
              </a:ext>
            </a:extLst>
          </p:cNvPr>
          <p:cNvSpPr/>
          <p:nvPr/>
        </p:nvSpPr>
        <p:spPr>
          <a:xfrm>
            <a:off x="3793831" y="6216224"/>
            <a:ext cx="1140931" cy="52481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Classifier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15CE4DD-1593-4881-A2A5-9E8733490F8D}"/>
              </a:ext>
            </a:extLst>
          </p:cNvPr>
          <p:cNvCxnSpPr>
            <a:cxnSpLocks/>
            <a:stCxn id="5" idx="4"/>
            <a:endCxn id="30" idx="0"/>
          </p:cNvCxnSpPr>
          <p:nvPr/>
        </p:nvCxnSpPr>
        <p:spPr>
          <a:xfrm flipH="1">
            <a:off x="4364297" y="6075528"/>
            <a:ext cx="1683699" cy="14069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E834C34-9680-47A7-84E0-76336690B590}"/>
              </a:ext>
            </a:extLst>
          </p:cNvPr>
          <p:cNvCxnSpPr>
            <a:cxnSpLocks/>
            <a:stCxn id="5" idx="4"/>
            <a:endCxn id="28" idx="0"/>
          </p:cNvCxnSpPr>
          <p:nvPr/>
        </p:nvCxnSpPr>
        <p:spPr>
          <a:xfrm>
            <a:off x="6047996" y="6075528"/>
            <a:ext cx="0" cy="16507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40FF0644-6E34-4188-A58F-E03C485DB240}"/>
              </a:ext>
            </a:extLst>
          </p:cNvPr>
          <p:cNvSpPr/>
          <p:nvPr/>
        </p:nvSpPr>
        <p:spPr>
          <a:xfrm>
            <a:off x="5290202" y="2001325"/>
            <a:ext cx="1633586" cy="833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Orchestration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4F46709-FCE9-46F2-B982-9CFD473E64A6}"/>
              </a:ext>
            </a:extLst>
          </p:cNvPr>
          <p:cNvCxnSpPr>
            <a:cxnSpLocks/>
            <a:stCxn id="29" idx="2"/>
            <a:endCxn id="26" idx="0"/>
          </p:cNvCxnSpPr>
          <p:nvPr/>
        </p:nvCxnSpPr>
        <p:spPr>
          <a:xfrm flipH="1">
            <a:off x="7661563" y="5079781"/>
            <a:ext cx="650020" cy="1115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6E0559C-93C0-447E-9B77-BC0459CDFAB5}"/>
              </a:ext>
            </a:extLst>
          </p:cNvPr>
          <p:cNvCxnSpPr>
            <a:cxnSpLocks/>
            <a:stCxn id="68" idx="2"/>
            <a:endCxn id="30" idx="0"/>
          </p:cNvCxnSpPr>
          <p:nvPr/>
        </p:nvCxnSpPr>
        <p:spPr>
          <a:xfrm flipH="1">
            <a:off x="4364297" y="5073681"/>
            <a:ext cx="2488015" cy="1142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圆柱体 71">
            <a:extLst>
              <a:ext uri="{FF2B5EF4-FFF2-40B4-BE49-F238E27FC236}">
                <a16:creationId xmlns:a16="http://schemas.microsoft.com/office/drawing/2014/main" id="{FD56D661-8DF4-4576-B8B4-829153BC7290}"/>
              </a:ext>
            </a:extLst>
          </p:cNvPr>
          <p:cNvSpPr/>
          <p:nvPr/>
        </p:nvSpPr>
        <p:spPr>
          <a:xfrm>
            <a:off x="5204089" y="933586"/>
            <a:ext cx="1805812" cy="7194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Database</a:t>
            </a: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F15DAA96-49AB-497B-BD6C-13BE32AEF80D}"/>
              </a:ext>
            </a:extLst>
          </p:cNvPr>
          <p:cNvCxnSpPr>
            <a:cxnSpLocks/>
            <a:stCxn id="72" idx="3"/>
            <a:endCxn id="3" idx="0"/>
          </p:cNvCxnSpPr>
          <p:nvPr/>
        </p:nvCxnSpPr>
        <p:spPr>
          <a:xfrm>
            <a:off x="6106995" y="1653009"/>
            <a:ext cx="0" cy="34831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5E345BC5-2B5D-45F1-933E-E9DF59F406A4}"/>
              </a:ext>
            </a:extLst>
          </p:cNvPr>
          <p:cNvSpPr/>
          <p:nvPr/>
        </p:nvSpPr>
        <p:spPr>
          <a:xfrm>
            <a:off x="9712626" y="2021603"/>
            <a:ext cx="1605759" cy="8090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Measurer</a:t>
            </a: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BF3EFA3D-AFA5-4FCB-B497-0CBAD1A3593F}"/>
              </a:ext>
            </a:extLst>
          </p:cNvPr>
          <p:cNvCxnSpPr>
            <a:cxnSpLocks/>
            <a:stCxn id="52" idx="2"/>
            <a:endCxn id="75" idx="0"/>
          </p:cNvCxnSpPr>
          <p:nvPr/>
        </p:nvCxnSpPr>
        <p:spPr>
          <a:xfrm flipH="1">
            <a:off x="8747212" y="5077980"/>
            <a:ext cx="1053490" cy="1117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矩形 149">
            <a:extLst>
              <a:ext uri="{FF2B5EF4-FFF2-40B4-BE49-F238E27FC236}">
                <a16:creationId xmlns:a16="http://schemas.microsoft.com/office/drawing/2014/main" id="{5DC60042-06B1-493F-83B3-241D6B6BF4D2}"/>
              </a:ext>
            </a:extLst>
          </p:cNvPr>
          <p:cNvSpPr/>
          <p:nvPr/>
        </p:nvSpPr>
        <p:spPr>
          <a:xfrm>
            <a:off x="7614433" y="2026055"/>
            <a:ext cx="1240543" cy="809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Adaptive</a:t>
            </a:r>
            <a:endParaRPr lang="zh-CN" altLang="en-US" dirty="0"/>
          </a:p>
        </p:txBody>
      </p: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D1A526CB-E9A2-456E-8CCC-52469FA63317}"/>
              </a:ext>
            </a:extLst>
          </p:cNvPr>
          <p:cNvCxnSpPr>
            <a:cxnSpLocks/>
            <a:stCxn id="85" idx="3"/>
            <a:endCxn id="5" idx="1"/>
          </p:cNvCxnSpPr>
          <p:nvPr/>
        </p:nvCxnSpPr>
        <p:spPr>
          <a:xfrm>
            <a:off x="5045769" y="5089152"/>
            <a:ext cx="707253" cy="287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46D68FD0-912F-4888-AF10-93BD162E4201}"/>
              </a:ext>
            </a:extLst>
          </p:cNvPr>
          <p:cNvCxnSpPr>
            <a:cxnSpLocks/>
            <a:stCxn id="55" idx="0"/>
            <a:endCxn id="66" idx="2"/>
          </p:cNvCxnSpPr>
          <p:nvPr/>
        </p:nvCxnSpPr>
        <p:spPr>
          <a:xfrm flipV="1">
            <a:off x="9972616" y="5069588"/>
            <a:ext cx="1307253" cy="1125469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31855F4-E14F-4DB6-9391-91098E241008}"/>
              </a:ext>
            </a:extLst>
          </p:cNvPr>
          <p:cNvGrpSpPr/>
          <p:nvPr/>
        </p:nvGrpSpPr>
        <p:grpSpPr>
          <a:xfrm>
            <a:off x="6040552" y="4511055"/>
            <a:ext cx="5961638" cy="673192"/>
            <a:chOff x="6085926" y="4341438"/>
            <a:chExt cx="5961638" cy="673192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25A2D5D-9290-4FA7-8325-130726CB092B}"/>
                </a:ext>
              </a:extLst>
            </p:cNvPr>
            <p:cNvSpPr/>
            <p:nvPr/>
          </p:nvSpPr>
          <p:spPr>
            <a:xfrm>
              <a:off x="7703655" y="4438478"/>
              <a:ext cx="1306604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SFF</a:t>
              </a:r>
            </a:p>
            <a:p>
              <a:pPr algn="ctr"/>
              <a:r>
                <a:rPr lang="en-US" altLang="zh-CN" dirty="0"/>
                <a:t>Controller</a:t>
              </a:r>
              <a:endParaRPr lang="zh-CN" altLang="en-US" dirty="0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0167D1BA-F934-4768-BF78-7629030295B4}"/>
                </a:ext>
              </a:extLst>
            </p:cNvPr>
            <p:cNvSpPr/>
            <p:nvPr/>
          </p:nvSpPr>
          <p:spPr>
            <a:xfrm>
              <a:off x="9206559" y="4436677"/>
              <a:ext cx="1279033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VNF</a:t>
              </a:r>
            </a:p>
            <a:p>
              <a:pPr algn="ctr"/>
              <a:r>
                <a:rPr lang="en-US" altLang="zh-CN" dirty="0"/>
                <a:t>Controller</a:t>
              </a:r>
              <a:endParaRPr lang="zh-CN" altLang="en-US" dirty="0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21BCA351-AAE7-411F-A5CB-4C41156B857E}"/>
                </a:ext>
              </a:extLst>
            </p:cNvPr>
            <p:cNvSpPr/>
            <p:nvPr/>
          </p:nvSpPr>
          <p:spPr>
            <a:xfrm>
              <a:off x="6085926" y="4341438"/>
              <a:ext cx="5961638" cy="673192"/>
            </a:xfrm>
            <a:prstGeom prst="rect">
              <a:avLst/>
            </a:prstGeom>
            <a:noFill/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zh-CN" altLang="en-US" dirty="0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B9BE4EE8-2590-434A-AC63-B2D7B2E8C915}"/>
                </a:ext>
              </a:extLst>
            </p:cNvPr>
            <p:cNvSpPr/>
            <p:nvPr/>
          </p:nvSpPr>
          <p:spPr>
            <a:xfrm>
              <a:off x="10685726" y="4428285"/>
              <a:ext cx="1279033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Server </a:t>
              </a:r>
            </a:p>
            <a:p>
              <a:pPr algn="ctr"/>
              <a:r>
                <a:rPr lang="en-US" altLang="zh-CN" dirty="0"/>
                <a:t>Manager</a:t>
              </a:r>
              <a:endParaRPr lang="zh-CN" altLang="en-US" dirty="0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309DB223-AFB6-477C-B539-A733F4157003}"/>
                </a:ext>
              </a:extLst>
            </p:cNvPr>
            <p:cNvSpPr/>
            <p:nvPr/>
          </p:nvSpPr>
          <p:spPr>
            <a:xfrm>
              <a:off x="6258169" y="4432378"/>
              <a:ext cx="1279033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Classifier</a:t>
              </a:r>
            </a:p>
            <a:p>
              <a:pPr algn="ctr"/>
              <a:r>
                <a:rPr lang="en-US" altLang="zh-CN" dirty="0"/>
                <a:t>Controller</a:t>
              </a:r>
              <a:endParaRPr lang="zh-CN" altLang="en-US" dirty="0"/>
            </a:p>
          </p:txBody>
        </p:sp>
      </p:grpSp>
      <p:sp>
        <p:nvSpPr>
          <p:cNvPr id="83" name="矩形 82">
            <a:extLst>
              <a:ext uri="{FF2B5EF4-FFF2-40B4-BE49-F238E27FC236}">
                <a16:creationId xmlns:a16="http://schemas.microsoft.com/office/drawing/2014/main" id="{1FAAF00A-3816-436D-950F-FD8C8856A429}"/>
              </a:ext>
            </a:extLst>
          </p:cNvPr>
          <p:cNvSpPr/>
          <p:nvPr/>
        </p:nvSpPr>
        <p:spPr>
          <a:xfrm>
            <a:off x="202517" y="3769737"/>
            <a:ext cx="11812674" cy="402227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Mediator</a:t>
            </a:r>
            <a:endParaRPr lang="zh-CN" altLang="en-US" b="1" dirty="0"/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AD34A92D-E28A-4891-B524-C0FBF59E38AF}"/>
              </a:ext>
            </a:extLst>
          </p:cNvPr>
          <p:cNvCxnSpPr>
            <a:cxnSpLocks/>
            <a:stCxn id="83" idx="0"/>
            <a:endCxn id="3" idx="2"/>
          </p:cNvCxnSpPr>
          <p:nvPr/>
        </p:nvCxnSpPr>
        <p:spPr>
          <a:xfrm flipH="1" flipV="1">
            <a:off x="6106995" y="2835061"/>
            <a:ext cx="1859" cy="934676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C8184B5B-7094-4C1C-9566-05DE8EB1C631}"/>
              </a:ext>
            </a:extLst>
          </p:cNvPr>
          <p:cNvCxnSpPr>
            <a:cxnSpLocks/>
            <a:stCxn id="83" idx="0"/>
            <a:endCxn id="84" idx="2"/>
          </p:cNvCxnSpPr>
          <p:nvPr/>
        </p:nvCxnSpPr>
        <p:spPr>
          <a:xfrm flipV="1">
            <a:off x="6108854" y="2830609"/>
            <a:ext cx="4406652" cy="939128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C5142B84-E1CA-4CFA-85B4-B1C23F39C1FF}"/>
              </a:ext>
            </a:extLst>
          </p:cNvPr>
          <p:cNvCxnSpPr>
            <a:cxnSpLocks/>
            <a:stCxn id="69" idx="0"/>
            <a:endCxn id="83" idx="2"/>
          </p:cNvCxnSpPr>
          <p:nvPr/>
        </p:nvCxnSpPr>
        <p:spPr>
          <a:xfrm flipV="1">
            <a:off x="3334957" y="4171964"/>
            <a:ext cx="2773897" cy="392777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E8EAE9A5-71B0-4F08-A472-28F102D84E2A}"/>
              </a:ext>
            </a:extLst>
          </p:cNvPr>
          <p:cNvCxnSpPr>
            <a:cxnSpLocks/>
            <a:stCxn id="60" idx="0"/>
            <a:endCxn id="83" idx="2"/>
          </p:cNvCxnSpPr>
          <p:nvPr/>
        </p:nvCxnSpPr>
        <p:spPr>
          <a:xfrm flipH="1" flipV="1">
            <a:off x="6108854" y="4171964"/>
            <a:ext cx="2912517" cy="339091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03B58EF8-E2F2-4783-AC78-7D496CD6E96C}"/>
              </a:ext>
            </a:extLst>
          </p:cNvPr>
          <p:cNvSpPr txBox="1"/>
          <p:nvPr/>
        </p:nvSpPr>
        <p:spPr>
          <a:xfrm>
            <a:off x="764120" y="5822514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Ryu Apps</a:t>
            </a:r>
            <a:endParaRPr lang="zh-CN" altLang="en-US" b="1" dirty="0"/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7ABB2B80-8F99-4539-A1AA-F5F3B94943CD}"/>
              </a:ext>
            </a:extLst>
          </p:cNvPr>
          <p:cNvGrpSpPr/>
          <p:nvPr/>
        </p:nvGrpSpPr>
        <p:grpSpPr>
          <a:xfrm>
            <a:off x="231791" y="4466849"/>
            <a:ext cx="4813978" cy="1244605"/>
            <a:chOff x="202518" y="4465851"/>
            <a:chExt cx="4813978" cy="1244605"/>
          </a:xfrm>
        </p:grpSpPr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399E2120-1C3A-4D17-B494-4FF358DD3DAD}"/>
                </a:ext>
              </a:extLst>
            </p:cNvPr>
            <p:cNvSpPr/>
            <p:nvPr/>
          </p:nvSpPr>
          <p:spPr>
            <a:xfrm>
              <a:off x="2977595" y="5142530"/>
              <a:ext cx="710583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L2</a:t>
              </a:r>
              <a:endParaRPr lang="zh-CN" altLang="en-US" dirty="0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AF7F6D31-38A0-4C71-AD71-DB98CB298FF3}"/>
                </a:ext>
              </a:extLst>
            </p:cNvPr>
            <p:cNvSpPr/>
            <p:nvPr/>
          </p:nvSpPr>
          <p:spPr>
            <a:xfrm>
              <a:off x="1775077" y="5131669"/>
              <a:ext cx="1116039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WestEast</a:t>
              </a:r>
              <a:endParaRPr lang="zh-CN" altLang="en-US" dirty="0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02EEBB01-E170-4F04-8DAF-97F3412A23ED}"/>
                </a:ext>
              </a:extLst>
            </p:cNvPr>
            <p:cNvSpPr/>
            <p:nvPr/>
          </p:nvSpPr>
          <p:spPr>
            <a:xfrm>
              <a:off x="297948" y="5131669"/>
              <a:ext cx="1375004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NorthSouth</a:t>
              </a:r>
              <a:endParaRPr lang="zh-CN" altLang="en-US" dirty="0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927374F4-1275-4437-938A-3D8E5A095E5B}"/>
                </a:ext>
              </a:extLst>
            </p:cNvPr>
            <p:cNvSpPr/>
            <p:nvPr/>
          </p:nvSpPr>
          <p:spPr>
            <a:xfrm>
              <a:off x="1520808" y="4566400"/>
              <a:ext cx="1035797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UFRR</a:t>
              </a:r>
              <a:endParaRPr lang="zh-CN" altLang="en-US" dirty="0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760FD45B-EB98-45CA-AF9A-BEA51DB92094}"/>
                </a:ext>
              </a:extLst>
            </p:cNvPr>
            <p:cNvSpPr/>
            <p:nvPr/>
          </p:nvSpPr>
          <p:spPr>
            <a:xfrm>
              <a:off x="202518" y="4465851"/>
              <a:ext cx="4813978" cy="1244605"/>
            </a:xfrm>
            <a:prstGeom prst="rect">
              <a:avLst/>
            </a:prstGeom>
            <a:noFill/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zh-CN" altLang="en-US" dirty="0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FD8C76F4-0234-45FC-BF1C-91D4DBBC68A8}"/>
                </a:ext>
              </a:extLst>
            </p:cNvPr>
            <p:cNvSpPr/>
            <p:nvPr/>
          </p:nvSpPr>
          <p:spPr>
            <a:xfrm>
              <a:off x="297948" y="4574167"/>
              <a:ext cx="1143269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Topo</a:t>
              </a:r>
            </a:p>
            <a:p>
              <a:pPr algn="ctr"/>
              <a:r>
                <a:rPr lang="en-US" altLang="zh-CN" dirty="0"/>
                <a:t>Collector</a:t>
              </a:r>
              <a:endParaRPr lang="zh-CN" altLang="en-US" dirty="0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DD37CC3F-175E-4B74-995E-B0A051C6E000}"/>
                </a:ext>
              </a:extLst>
            </p:cNvPr>
            <p:cNvSpPr/>
            <p:nvPr/>
          </p:nvSpPr>
          <p:spPr>
            <a:xfrm>
              <a:off x="2656672" y="4563743"/>
              <a:ext cx="1298023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RYU </a:t>
              </a:r>
              <a:r>
                <a:rPr lang="en-US" altLang="zh-CN" dirty="0" err="1"/>
                <a:t>CmdAgent</a:t>
              </a:r>
              <a:endParaRPr lang="zh-CN" altLang="en-US" dirty="0"/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AACAC9B9-0784-4239-98FE-773E53E5A5AF}"/>
                </a:ext>
              </a:extLst>
            </p:cNvPr>
            <p:cNvSpPr/>
            <p:nvPr/>
          </p:nvSpPr>
          <p:spPr>
            <a:xfrm>
              <a:off x="3831064" y="5142530"/>
              <a:ext cx="1035797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SFC-</a:t>
              </a:r>
              <a:r>
                <a:rPr lang="en-US" altLang="zh-CN" dirty="0" err="1"/>
                <a:t>NotVia</a:t>
              </a:r>
              <a:endParaRPr lang="zh-CN" altLang="en-US" dirty="0"/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FAC1E66D-01C3-42E4-8B96-98D4FA8BF4D4}"/>
                </a:ext>
              </a:extLst>
            </p:cNvPr>
            <p:cNvSpPr/>
            <p:nvPr/>
          </p:nvSpPr>
          <p:spPr>
            <a:xfrm>
              <a:off x="4041394" y="4556655"/>
              <a:ext cx="814691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SFC</a:t>
              </a:r>
              <a:endParaRPr lang="zh-CN" altLang="en-US" dirty="0"/>
            </a:p>
          </p:txBody>
        </p:sp>
      </p:grp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B43E4AE6-616C-4306-8977-56283FCC591E}"/>
              </a:ext>
            </a:extLst>
          </p:cNvPr>
          <p:cNvCxnSpPr>
            <a:cxnSpLocks/>
            <a:stCxn id="81" idx="3"/>
            <a:endCxn id="72" idx="3"/>
          </p:cNvCxnSpPr>
          <p:nvPr/>
        </p:nvCxnSpPr>
        <p:spPr>
          <a:xfrm flipV="1">
            <a:off x="3816747" y="1653009"/>
            <a:ext cx="2290248" cy="80038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F4614104-F4B4-4B34-AF9F-04DA4BE22382}"/>
              </a:ext>
            </a:extLst>
          </p:cNvPr>
          <p:cNvCxnSpPr>
            <a:cxnSpLocks/>
            <a:stCxn id="72" idx="3"/>
            <a:endCxn id="150" idx="0"/>
          </p:cNvCxnSpPr>
          <p:nvPr/>
        </p:nvCxnSpPr>
        <p:spPr>
          <a:xfrm>
            <a:off x="6106995" y="1653009"/>
            <a:ext cx="2127710" cy="37304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579197A3-D9BA-4158-A6AF-11127D6FEE0C}"/>
              </a:ext>
            </a:extLst>
          </p:cNvPr>
          <p:cNvCxnSpPr>
            <a:cxnSpLocks/>
            <a:stCxn id="3" idx="3"/>
            <a:endCxn id="150" idx="1"/>
          </p:cNvCxnSpPr>
          <p:nvPr/>
        </p:nvCxnSpPr>
        <p:spPr>
          <a:xfrm>
            <a:off x="6923788" y="2418193"/>
            <a:ext cx="690645" cy="12365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E04DDE99-6961-469A-8697-8AB6359B14CF}"/>
              </a:ext>
            </a:extLst>
          </p:cNvPr>
          <p:cNvCxnSpPr>
            <a:cxnSpLocks/>
            <a:stCxn id="3" idx="1"/>
            <a:endCxn id="81" idx="3"/>
          </p:cNvCxnSpPr>
          <p:nvPr/>
        </p:nvCxnSpPr>
        <p:spPr>
          <a:xfrm flipH="1">
            <a:off x="3816747" y="2418193"/>
            <a:ext cx="1473455" cy="35197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575AC45D-C8E1-4287-A004-2A0D96481626}"/>
              </a:ext>
            </a:extLst>
          </p:cNvPr>
          <p:cNvCxnSpPr>
            <a:cxnSpLocks/>
            <a:stCxn id="72" idx="3"/>
            <a:endCxn id="84" idx="0"/>
          </p:cNvCxnSpPr>
          <p:nvPr/>
        </p:nvCxnSpPr>
        <p:spPr>
          <a:xfrm>
            <a:off x="6106995" y="1653009"/>
            <a:ext cx="4408511" cy="36859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DE2BB936-176B-40CB-85C9-22BCEBAF24A7}"/>
              </a:ext>
            </a:extLst>
          </p:cNvPr>
          <p:cNvCxnSpPr>
            <a:cxnSpLocks/>
            <a:stCxn id="150" idx="3"/>
            <a:endCxn id="84" idx="1"/>
          </p:cNvCxnSpPr>
          <p:nvPr/>
        </p:nvCxnSpPr>
        <p:spPr>
          <a:xfrm flipV="1">
            <a:off x="8854976" y="2426106"/>
            <a:ext cx="857650" cy="4452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7" name="弧形 76">
            <a:extLst>
              <a:ext uri="{FF2B5EF4-FFF2-40B4-BE49-F238E27FC236}">
                <a16:creationId xmlns:a16="http://schemas.microsoft.com/office/drawing/2014/main" id="{4550B361-6455-4CC5-BB3B-1572C3B0B864}"/>
              </a:ext>
            </a:extLst>
          </p:cNvPr>
          <p:cNvSpPr/>
          <p:nvPr/>
        </p:nvSpPr>
        <p:spPr>
          <a:xfrm>
            <a:off x="6106994" y="1680578"/>
            <a:ext cx="4408510" cy="672832"/>
          </a:xfrm>
          <a:prstGeom prst="arc">
            <a:avLst>
              <a:gd name="adj1" fmla="val 10871121"/>
              <a:gd name="adj2" fmla="val 0"/>
            </a:avLst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F8846252-E3D6-4899-8795-E900F86660C1}"/>
              </a:ext>
            </a:extLst>
          </p:cNvPr>
          <p:cNvSpPr txBox="1"/>
          <p:nvPr/>
        </p:nvSpPr>
        <p:spPr>
          <a:xfrm>
            <a:off x="3822461" y="2012862"/>
            <a:ext cx="15440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ADD_SFC_REQUEST</a:t>
            </a:r>
          </a:p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ADD_SFCI_REQUEST</a:t>
            </a:r>
          </a:p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DEL_SFCI_REQUEST</a:t>
            </a:r>
          </a:p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DEL_SFC_REQUEST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752D50EE-9683-45C4-A848-E9DBCC130FA8}"/>
              </a:ext>
            </a:extLst>
          </p:cNvPr>
          <p:cNvSpPr txBox="1"/>
          <p:nvPr/>
        </p:nvSpPr>
        <p:spPr>
          <a:xfrm>
            <a:off x="6561440" y="1935115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ADD_SFCI_REQUEST</a:t>
            </a:r>
          </a:p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DEL_SFCI_REQUEST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D55B2A1F-53A9-406A-A2B9-2C9E4F130B11}"/>
              </a:ext>
            </a:extLst>
          </p:cNvPr>
          <p:cNvSpPr txBox="1"/>
          <p:nvPr/>
        </p:nvSpPr>
        <p:spPr>
          <a:xfrm>
            <a:off x="9134120" y="2035463"/>
            <a:ext cx="23086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REQUEST_TYPE_GET_DCN_INFO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4B82CF19-D7B1-412C-857F-8EB96CE65A94}"/>
              </a:ext>
            </a:extLst>
          </p:cNvPr>
          <p:cNvSpPr txBox="1"/>
          <p:nvPr/>
        </p:nvSpPr>
        <p:spPr>
          <a:xfrm>
            <a:off x="4961871" y="2979560"/>
            <a:ext cx="16289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CMD_TYPE_ADD_SFC</a:t>
            </a:r>
          </a:p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CMD_TYPE_ADD_SFCI</a:t>
            </a:r>
          </a:p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CMD_TYPE_DEL_SFCI</a:t>
            </a:r>
          </a:p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CMD_TYPE_DEL_SFC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50ABD60E-AF23-49BF-9B2E-F0D1C000CA25}"/>
              </a:ext>
            </a:extLst>
          </p:cNvPr>
          <p:cNvSpPr txBox="1"/>
          <p:nvPr/>
        </p:nvSpPr>
        <p:spPr>
          <a:xfrm>
            <a:off x="6902858" y="3146800"/>
            <a:ext cx="2138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CMD_TYPE_GET_SERVER_SET</a:t>
            </a:r>
          </a:p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CMD_TYPE_GET_TOPOLOGY</a:t>
            </a:r>
          </a:p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CMD_TYPE_GET_SFCI_STATE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16377461-A9B2-4E33-A36E-163EFF322567}"/>
              </a:ext>
            </a:extLst>
          </p:cNvPr>
          <p:cNvSpPr txBox="1"/>
          <p:nvPr/>
        </p:nvSpPr>
        <p:spPr>
          <a:xfrm>
            <a:off x="2522112" y="1792982"/>
            <a:ext cx="1459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GET_SFC_REQUEST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C43599F-4358-450E-91D1-2BB7974299DE}"/>
              </a:ext>
            </a:extLst>
          </p:cNvPr>
          <p:cNvGrpSpPr/>
          <p:nvPr/>
        </p:nvGrpSpPr>
        <p:grpSpPr>
          <a:xfrm>
            <a:off x="1112302" y="1842856"/>
            <a:ext cx="3068255" cy="1405020"/>
            <a:chOff x="1112302" y="1842856"/>
            <a:chExt cx="3068255" cy="1405020"/>
          </a:xfrm>
        </p:grpSpPr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2021B616-BA54-4FF9-BB88-AF472BE1FCA8}"/>
                </a:ext>
              </a:extLst>
            </p:cNvPr>
            <p:cNvSpPr/>
            <p:nvPr/>
          </p:nvSpPr>
          <p:spPr>
            <a:xfrm>
              <a:off x="1394346" y="2045008"/>
              <a:ext cx="1033686" cy="835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Web</a:t>
              </a:r>
            </a:p>
            <a:p>
              <a:pPr algn="ctr"/>
              <a:r>
                <a:rPr lang="en-US" altLang="zh-CN" sz="1400" dirty="0"/>
                <a:t>Front</a:t>
              </a:r>
            </a:p>
            <a:p>
              <a:pPr algn="ctr"/>
              <a:r>
                <a:rPr lang="en-US" altLang="zh-CN" sz="1400" dirty="0"/>
                <a:t>End</a:t>
              </a:r>
              <a:endParaRPr lang="zh-CN" altLang="en-US" sz="1400" dirty="0"/>
            </a:p>
          </p:txBody>
        </p:sp>
        <p:cxnSp>
          <p:nvCxnSpPr>
            <p:cNvPr id="178" name="直接箭头连接符 177">
              <a:extLst>
                <a:ext uri="{FF2B5EF4-FFF2-40B4-BE49-F238E27FC236}">
                  <a16:creationId xmlns:a16="http://schemas.microsoft.com/office/drawing/2014/main" id="{5FD3C077-CF02-44A9-AE47-D1A0ED745980}"/>
                </a:ext>
              </a:extLst>
            </p:cNvPr>
            <p:cNvCxnSpPr>
              <a:cxnSpLocks/>
              <a:stCxn id="151" idx="3"/>
              <a:endCxn id="81" idx="1"/>
            </p:cNvCxnSpPr>
            <p:nvPr/>
          </p:nvCxnSpPr>
          <p:spPr>
            <a:xfrm flipV="1">
              <a:off x="2428032" y="2453390"/>
              <a:ext cx="240897" cy="92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539E132C-DF75-48C2-8D92-5AABC9F9C3E3}"/>
                </a:ext>
              </a:extLst>
            </p:cNvPr>
            <p:cNvSpPr/>
            <p:nvPr/>
          </p:nvSpPr>
          <p:spPr>
            <a:xfrm>
              <a:off x="2668929" y="2035790"/>
              <a:ext cx="1147818" cy="835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Request</a:t>
              </a:r>
            </a:p>
            <a:p>
              <a:pPr algn="ctr"/>
              <a:r>
                <a:rPr lang="en-US" altLang="zh-CN" dirty="0"/>
                <a:t>Pre-processor</a:t>
              </a:r>
              <a:endParaRPr lang="zh-CN" altLang="en-US" dirty="0"/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2F2F1A7D-955C-4644-B104-A6CA6A3F084B}"/>
                </a:ext>
              </a:extLst>
            </p:cNvPr>
            <p:cNvSpPr/>
            <p:nvPr/>
          </p:nvSpPr>
          <p:spPr>
            <a:xfrm>
              <a:off x="1112302" y="1842856"/>
              <a:ext cx="3068255" cy="1405020"/>
            </a:xfrm>
            <a:prstGeom prst="rect">
              <a:avLst/>
            </a:prstGeom>
            <a:noFill/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dk1"/>
                </a:solidFill>
              </a:endParaRPr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6FD007BD-8CD2-4F80-B025-8CB63B6959DF}"/>
                </a:ext>
              </a:extLst>
            </p:cNvPr>
            <p:cNvSpPr txBox="1"/>
            <p:nvPr/>
          </p:nvSpPr>
          <p:spPr>
            <a:xfrm>
              <a:off x="2056664" y="2822755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effectLst/>
                  <a:latin typeface="Consolas" panose="020B0609020204030204" pitchFamily="49" charset="0"/>
                </a:rPr>
                <a:t>Dashboard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0641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4B3B71-C0EB-42C4-80E2-8B6EF4740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Request State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FA1D28B-8EAC-4377-B1A9-62683C132555}"/>
              </a:ext>
            </a:extLst>
          </p:cNvPr>
          <p:cNvSpPr/>
          <p:nvPr/>
        </p:nvSpPr>
        <p:spPr>
          <a:xfrm>
            <a:off x="2024109" y="3053919"/>
            <a:ext cx="1049784" cy="1049784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Initial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8E610B5-550C-42BD-81DF-B96D1B72736C}"/>
              </a:ext>
            </a:extLst>
          </p:cNvPr>
          <p:cNvSpPr/>
          <p:nvPr/>
        </p:nvSpPr>
        <p:spPr>
          <a:xfrm>
            <a:off x="5149047" y="3053919"/>
            <a:ext cx="1049784" cy="1049784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 Processing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2089E05-1382-4D70-B802-43E9E6D4F593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3073893" y="3578811"/>
            <a:ext cx="2075154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AE4CF58B-16C5-4EEC-8103-18711618BE98}"/>
              </a:ext>
            </a:extLst>
          </p:cNvPr>
          <p:cNvSpPr/>
          <p:nvPr/>
        </p:nvSpPr>
        <p:spPr>
          <a:xfrm>
            <a:off x="8060923" y="3053919"/>
            <a:ext cx="1049784" cy="1049784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Successful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9A39C97-014D-4453-A961-74515B100125}"/>
              </a:ext>
            </a:extLst>
          </p:cNvPr>
          <p:cNvCxnSpPr>
            <a:cxnSpLocks/>
            <a:stCxn id="5" idx="6"/>
            <a:endCxn id="13" idx="2"/>
          </p:cNvCxnSpPr>
          <p:nvPr/>
        </p:nvCxnSpPr>
        <p:spPr>
          <a:xfrm>
            <a:off x="6198831" y="3578811"/>
            <a:ext cx="1862092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7D86451F-13EF-45F1-9155-19ED1C230637}"/>
              </a:ext>
            </a:extLst>
          </p:cNvPr>
          <p:cNvSpPr/>
          <p:nvPr/>
        </p:nvSpPr>
        <p:spPr>
          <a:xfrm>
            <a:off x="8060923" y="4785573"/>
            <a:ext cx="1049784" cy="1049784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Failed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1C476BA-9912-46B4-AF32-D79C87501A73}"/>
              </a:ext>
            </a:extLst>
          </p:cNvPr>
          <p:cNvCxnSpPr>
            <a:cxnSpLocks/>
            <a:stCxn id="5" idx="6"/>
            <a:endCxn id="19" idx="2"/>
          </p:cNvCxnSpPr>
          <p:nvPr/>
        </p:nvCxnSpPr>
        <p:spPr>
          <a:xfrm>
            <a:off x="6198831" y="3578811"/>
            <a:ext cx="1862092" cy="173165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弧形 25">
            <a:extLst>
              <a:ext uri="{FF2B5EF4-FFF2-40B4-BE49-F238E27FC236}">
                <a16:creationId xmlns:a16="http://schemas.microsoft.com/office/drawing/2014/main" id="{280767E4-7460-40A5-9455-86BDEA88404C}"/>
              </a:ext>
            </a:extLst>
          </p:cNvPr>
          <p:cNvSpPr/>
          <p:nvPr/>
        </p:nvSpPr>
        <p:spPr>
          <a:xfrm flipH="1">
            <a:off x="5673939" y="2446121"/>
            <a:ext cx="2955156" cy="1202561"/>
          </a:xfrm>
          <a:prstGeom prst="arc">
            <a:avLst>
              <a:gd name="adj1" fmla="val 10729381"/>
              <a:gd name="adj2" fmla="val 0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9CE2E51-C651-4B9D-BADD-E3119228FA5D}"/>
              </a:ext>
            </a:extLst>
          </p:cNvPr>
          <p:cNvSpPr txBox="1"/>
          <p:nvPr/>
        </p:nvSpPr>
        <p:spPr>
          <a:xfrm>
            <a:off x="6255039" y="1764829"/>
            <a:ext cx="1396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发生故障</a:t>
            </a: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突发流量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D5DEDF3-F543-48CC-B7EA-10E1872467D0}"/>
              </a:ext>
            </a:extLst>
          </p:cNvPr>
          <p:cNvSpPr txBox="1"/>
          <p:nvPr/>
        </p:nvSpPr>
        <p:spPr>
          <a:xfrm>
            <a:off x="3073893" y="3203930"/>
            <a:ext cx="207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Orchestration</a:t>
            </a:r>
            <a:r>
              <a:rPr lang="zh-CN" altLang="en-US" b="1" dirty="0"/>
              <a:t>处理</a:t>
            </a:r>
          </a:p>
        </p:txBody>
      </p:sp>
      <p:sp>
        <p:nvSpPr>
          <p:cNvPr id="6" name="弧形 5">
            <a:extLst>
              <a:ext uri="{FF2B5EF4-FFF2-40B4-BE49-F238E27FC236}">
                <a16:creationId xmlns:a16="http://schemas.microsoft.com/office/drawing/2014/main" id="{AEA2BB9A-B0BD-43E9-9929-C80A6B56CB9D}"/>
              </a:ext>
            </a:extLst>
          </p:cNvPr>
          <p:cNvSpPr/>
          <p:nvPr/>
        </p:nvSpPr>
        <p:spPr>
          <a:xfrm>
            <a:off x="5585162" y="2682811"/>
            <a:ext cx="4084030" cy="2785911"/>
          </a:xfrm>
          <a:prstGeom prst="arc">
            <a:avLst>
              <a:gd name="adj1" fmla="val 4391446"/>
              <a:gd name="adj2" fmla="val 10743242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3A47D5F-1A97-4921-8EF9-FDB4FA3E65CB}"/>
              </a:ext>
            </a:extLst>
          </p:cNvPr>
          <p:cNvSpPr txBox="1"/>
          <p:nvPr/>
        </p:nvSpPr>
        <p:spPr>
          <a:xfrm>
            <a:off x="4440279" y="5328874"/>
            <a:ext cx="3629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Adaptive</a:t>
            </a:r>
            <a:r>
              <a:rPr lang="zh-CN" altLang="en-US" b="1" dirty="0"/>
              <a:t>自动处理</a:t>
            </a: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人工处理（重新提交</a:t>
            </a:r>
            <a:r>
              <a:rPr lang="en-US" altLang="zh-CN" b="1" dirty="0"/>
              <a:t>Request</a:t>
            </a:r>
            <a:r>
              <a:rPr lang="zh-CN" altLang="en-US" b="1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56562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8CCB1D-C536-47CE-9192-CB81A816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System startup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F9F63B-4B6A-427A-A864-CB062D2A7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899" y="1834502"/>
            <a:ext cx="10515600" cy="4351338"/>
          </a:xfrm>
        </p:spPr>
        <p:txBody>
          <a:bodyPr/>
          <a:lstStyle/>
          <a:p>
            <a:r>
              <a:rPr lang="en-US" altLang="zh-CN" dirty="0"/>
              <a:t>Start all switches and SAM server</a:t>
            </a:r>
          </a:p>
          <a:p>
            <a:pPr lvl="1"/>
            <a:r>
              <a:rPr lang="en-US" altLang="zh-CN" dirty="0"/>
              <a:t>Start </a:t>
            </a:r>
            <a:r>
              <a:rPr lang="en-US" altLang="zh-CN" dirty="0" err="1"/>
              <a:t>ryu</a:t>
            </a:r>
            <a:r>
              <a:rPr lang="en-US" altLang="zh-CN" dirty="0"/>
              <a:t> in outbound control mode and server controller.</a:t>
            </a:r>
          </a:p>
          <a:p>
            <a:pPr lvl="1"/>
            <a:r>
              <a:rPr lang="en-US" altLang="zh-CN" dirty="0"/>
              <a:t>RYU collects topology info (switches, links).</a:t>
            </a:r>
          </a:p>
          <a:p>
            <a:pPr lvl="1"/>
            <a:r>
              <a:rPr lang="en-US" altLang="zh-CN" dirty="0" err="1"/>
              <a:t>serverManager</a:t>
            </a:r>
            <a:r>
              <a:rPr lang="en-US" altLang="zh-CN" dirty="0"/>
              <a:t> collects servers’ info.</a:t>
            </a:r>
          </a:p>
          <a:p>
            <a:pPr lvl="1"/>
            <a:r>
              <a:rPr lang="en-US" altLang="zh-CN" dirty="0"/>
              <a:t>Measurement Module request topology from RYU and </a:t>
            </a:r>
            <a:r>
              <a:rPr lang="en-US" altLang="zh-CN" dirty="0" err="1"/>
              <a:t>serverManager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Start other servers, each server is assigned an </a:t>
            </a:r>
            <a:r>
              <a:rPr lang="en-US" altLang="zh-CN" dirty="0" err="1"/>
              <a:t>ip</a:t>
            </a:r>
            <a:r>
              <a:rPr lang="en-US" altLang="zh-CN" dirty="0"/>
              <a:t> address manually or by DHCP.</a:t>
            </a:r>
          </a:p>
          <a:p>
            <a:r>
              <a:rPr lang="en-US" altLang="zh-CN" dirty="0"/>
              <a:t>For server (with </a:t>
            </a:r>
            <a:r>
              <a:rPr lang="en-US" altLang="zh-CN" dirty="0" err="1"/>
              <a:t>bess</a:t>
            </a:r>
            <a:r>
              <a:rPr lang="en-US" altLang="zh-CN" dirty="0"/>
              <a:t>), start </a:t>
            </a:r>
            <a:r>
              <a:rPr lang="en-US" altLang="zh-CN" dirty="0" err="1"/>
              <a:t>serverAgent</a:t>
            </a:r>
            <a:r>
              <a:rPr lang="en-US" altLang="zh-CN" dirty="0"/>
              <a:t>. (it will start </a:t>
            </a:r>
            <a:r>
              <a:rPr lang="en-US" altLang="zh-CN" dirty="0" err="1"/>
              <a:t>bess</a:t>
            </a:r>
            <a:r>
              <a:rPr lang="en-US" altLang="zh-CN" dirty="0"/>
              <a:t> and report control </a:t>
            </a:r>
            <a:r>
              <a:rPr lang="en-US" altLang="zh-CN" dirty="0" err="1"/>
              <a:t>nic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/mac and </a:t>
            </a:r>
            <a:r>
              <a:rPr lang="en-US" altLang="zh-CN" dirty="0" err="1"/>
              <a:t>datapath</a:t>
            </a:r>
            <a:r>
              <a:rPr lang="en-US" altLang="zh-CN" dirty="0"/>
              <a:t> </a:t>
            </a:r>
            <a:r>
              <a:rPr lang="en-US" altLang="zh-CN" dirty="0" err="1"/>
              <a:t>nic</a:t>
            </a:r>
            <a:r>
              <a:rPr lang="en-US" altLang="zh-CN" dirty="0"/>
              <a:t> mac)</a:t>
            </a:r>
          </a:p>
        </p:txBody>
      </p:sp>
    </p:spTree>
    <p:extLst>
      <p:ext uri="{BB962C8B-B14F-4D97-AF65-F5344CB8AC3E}">
        <p14:creationId xmlns:p14="http://schemas.microsoft.com/office/powerpoint/2010/main" val="3503192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0BA84E-374A-4715-ABFC-8092B546E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Switch-Centric Topology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24160C-DE5B-4A0B-A6AD-3157A4E344A1}"/>
              </a:ext>
            </a:extLst>
          </p:cNvPr>
          <p:cNvSpPr/>
          <p:nvPr/>
        </p:nvSpPr>
        <p:spPr>
          <a:xfrm>
            <a:off x="3491043" y="4643262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62B2377-5FE7-408F-8550-0286E4FF2C5F}"/>
              </a:ext>
            </a:extLst>
          </p:cNvPr>
          <p:cNvSpPr/>
          <p:nvPr/>
        </p:nvSpPr>
        <p:spPr>
          <a:xfrm>
            <a:off x="5123086" y="5781617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5966527-8762-4815-88AA-67854EEDEFDB}"/>
              </a:ext>
            </a:extLst>
          </p:cNvPr>
          <p:cNvSpPr/>
          <p:nvPr/>
        </p:nvSpPr>
        <p:spPr>
          <a:xfrm>
            <a:off x="5132940" y="4643262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8822EC6-9585-4878-8F07-21DD18FEAE09}"/>
              </a:ext>
            </a:extLst>
          </p:cNvPr>
          <p:cNvCxnSpPr>
            <a:cxnSpLocks/>
            <a:stCxn id="9" idx="0"/>
            <a:endCxn id="10" idx="4"/>
          </p:cNvCxnSpPr>
          <p:nvPr/>
        </p:nvCxnSpPr>
        <p:spPr>
          <a:xfrm flipV="1">
            <a:off x="5540242" y="5461847"/>
            <a:ext cx="9854" cy="31977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53405B9-68E9-40E7-884E-319BB78DBABF}"/>
              </a:ext>
            </a:extLst>
          </p:cNvPr>
          <p:cNvCxnSpPr>
            <a:cxnSpLocks/>
            <a:stCxn id="42" idx="0"/>
            <a:endCxn id="8" idx="4"/>
          </p:cNvCxnSpPr>
          <p:nvPr/>
        </p:nvCxnSpPr>
        <p:spPr>
          <a:xfrm flipV="1">
            <a:off x="3908199" y="5461847"/>
            <a:ext cx="0" cy="33145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EFEB6E5-5D0A-4378-8944-8FDAC11AD907}"/>
              </a:ext>
            </a:extLst>
          </p:cNvPr>
          <p:cNvCxnSpPr>
            <a:cxnSpLocks/>
            <a:stCxn id="9" idx="2"/>
            <a:endCxn id="8" idx="6"/>
          </p:cNvCxnSpPr>
          <p:nvPr/>
        </p:nvCxnSpPr>
        <p:spPr>
          <a:xfrm flipH="1" flipV="1">
            <a:off x="4325355" y="5052555"/>
            <a:ext cx="797731" cy="113835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D6D6623C-D3D5-4B71-B1F7-813C5B181048}"/>
              </a:ext>
            </a:extLst>
          </p:cNvPr>
          <p:cNvSpPr/>
          <p:nvPr/>
        </p:nvSpPr>
        <p:spPr>
          <a:xfrm>
            <a:off x="3491043" y="5793298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6921F3E-8F67-400F-B28D-918B6FC32D09}"/>
              </a:ext>
            </a:extLst>
          </p:cNvPr>
          <p:cNvCxnSpPr>
            <a:cxnSpLocks/>
            <a:stCxn id="10" idx="2"/>
            <a:endCxn id="42" idx="6"/>
          </p:cNvCxnSpPr>
          <p:nvPr/>
        </p:nvCxnSpPr>
        <p:spPr>
          <a:xfrm flipH="1">
            <a:off x="4325355" y="5052555"/>
            <a:ext cx="807585" cy="115003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7" name="椭圆 96">
            <a:extLst>
              <a:ext uri="{FF2B5EF4-FFF2-40B4-BE49-F238E27FC236}">
                <a16:creationId xmlns:a16="http://schemas.microsoft.com/office/drawing/2014/main" id="{05849583-F7ED-4349-B86E-72BE53637397}"/>
              </a:ext>
            </a:extLst>
          </p:cNvPr>
          <p:cNvSpPr/>
          <p:nvPr/>
        </p:nvSpPr>
        <p:spPr>
          <a:xfrm>
            <a:off x="3016354" y="1840400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F73040EE-69AB-4FAC-99F1-6A79CDFEF56B}"/>
              </a:ext>
            </a:extLst>
          </p:cNvPr>
          <p:cNvSpPr/>
          <p:nvPr/>
        </p:nvSpPr>
        <p:spPr>
          <a:xfrm>
            <a:off x="4990899" y="1859906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277F45B3-4E19-4D56-B4F5-6BDAE9D65631}"/>
              </a:ext>
            </a:extLst>
          </p:cNvPr>
          <p:cNvSpPr/>
          <p:nvPr/>
        </p:nvSpPr>
        <p:spPr>
          <a:xfrm>
            <a:off x="703611" y="4631580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E4977E2A-8A1C-495A-A324-EE70B11C8B4E}"/>
              </a:ext>
            </a:extLst>
          </p:cNvPr>
          <p:cNvSpPr/>
          <p:nvPr/>
        </p:nvSpPr>
        <p:spPr>
          <a:xfrm>
            <a:off x="2325800" y="5781617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8" name="椭圆 117">
            <a:extLst>
              <a:ext uri="{FF2B5EF4-FFF2-40B4-BE49-F238E27FC236}">
                <a16:creationId xmlns:a16="http://schemas.microsoft.com/office/drawing/2014/main" id="{2C6D59D9-50D3-4B9E-9CE0-FDE974615B93}"/>
              </a:ext>
            </a:extLst>
          </p:cNvPr>
          <p:cNvSpPr/>
          <p:nvPr/>
        </p:nvSpPr>
        <p:spPr>
          <a:xfrm>
            <a:off x="2335654" y="4643262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51AAEB29-32CC-4C77-9F33-55CCD07AC0C9}"/>
              </a:ext>
            </a:extLst>
          </p:cNvPr>
          <p:cNvCxnSpPr>
            <a:cxnSpLocks/>
            <a:stCxn id="117" idx="0"/>
            <a:endCxn id="118" idx="4"/>
          </p:cNvCxnSpPr>
          <p:nvPr/>
        </p:nvCxnSpPr>
        <p:spPr>
          <a:xfrm flipV="1">
            <a:off x="2742956" y="5461847"/>
            <a:ext cx="9854" cy="31977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B8BF4F0A-D6DA-4796-93FE-FC9B4B92623B}"/>
              </a:ext>
            </a:extLst>
          </p:cNvPr>
          <p:cNvCxnSpPr>
            <a:cxnSpLocks/>
            <a:stCxn id="123" idx="0"/>
            <a:endCxn id="116" idx="4"/>
          </p:cNvCxnSpPr>
          <p:nvPr/>
        </p:nvCxnSpPr>
        <p:spPr>
          <a:xfrm flipV="1">
            <a:off x="1120767" y="5450165"/>
            <a:ext cx="0" cy="33145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BA853F07-6576-4A71-951B-6A00BB754615}"/>
              </a:ext>
            </a:extLst>
          </p:cNvPr>
          <p:cNvCxnSpPr>
            <a:cxnSpLocks/>
            <a:stCxn id="117" idx="2"/>
            <a:endCxn id="116" idx="6"/>
          </p:cNvCxnSpPr>
          <p:nvPr/>
        </p:nvCxnSpPr>
        <p:spPr>
          <a:xfrm flipH="1" flipV="1">
            <a:off x="1537923" y="5040873"/>
            <a:ext cx="787877" cy="115003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3" name="椭圆 122">
            <a:extLst>
              <a:ext uri="{FF2B5EF4-FFF2-40B4-BE49-F238E27FC236}">
                <a16:creationId xmlns:a16="http://schemas.microsoft.com/office/drawing/2014/main" id="{9277894C-66DA-449B-87B0-FFF2950E101D}"/>
              </a:ext>
            </a:extLst>
          </p:cNvPr>
          <p:cNvSpPr/>
          <p:nvPr/>
        </p:nvSpPr>
        <p:spPr>
          <a:xfrm>
            <a:off x="703611" y="5781616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F05E685A-8050-4A84-8D76-7922FAEB91C1}"/>
              </a:ext>
            </a:extLst>
          </p:cNvPr>
          <p:cNvCxnSpPr>
            <a:cxnSpLocks/>
            <a:stCxn id="118" idx="2"/>
            <a:endCxn id="123" idx="6"/>
          </p:cNvCxnSpPr>
          <p:nvPr/>
        </p:nvCxnSpPr>
        <p:spPr>
          <a:xfrm flipH="1">
            <a:off x="1537923" y="5052555"/>
            <a:ext cx="797731" cy="11383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A97BF71B-FAC3-4E5E-A0B2-2237E5688361}"/>
              </a:ext>
            </a:extLst>
          </p:cNvPr>
          <p:cNvCxnSpPr>
            <a:cxnSpLocks/>
            <a:stCxn id="116" idx="0"/>
            <a:endCxn id="97" idx="4"/>
          </p:cNvCxnSpPr>
          <p:nvPr/>
        </p:nvCxnSpPr>
        <p:spPr>
          <a:xfrm flipV="1">
            <a:off x="1120767" y="2658985"/>
            <a:ext cx="2312743" cy="197259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389B1A48-0D4F-44A2-A192-50BAA14A5FC6}"/>
              </a:ext>
            </a:extLst>
          </p:cNvPr>
          <p:cNvCxnSpPr>
            <a:cxnSpLocks/>
            <a:stCxn id="116" idx="0"/>
            <a:endCxn id="103" idx="4"/>
          </p:cNvCxnSpPr>
          <p:nvPr/>
        </p:nvCxnSpPr>
        <p:spPr>
          <a:xfrm flipV="1">
            <a:off x="1120767" y="2678491"/>
            <a:ext cx="4287288" cy="195308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7AD68954-6431-41B3-9C43-3ACBADC3C80C}"/>
              </a:ext>
            </a:extLst>
          </p:cNvPr>
          <p:cNvCxnSpPr>
            <a:cxnSpLocks/>
            <a:stCxn id="141" idx="0"/>
            <a:endCxn id="97" idx="4"/>
          </p:cNvCxnSpPr>
          <p:nvPr/>
        </p:nvCxnSpPr>
        <p:spPr>
          <a:xfrm flipH="1" flipV="1">
            <a:off x="3433510" y="2658985"/>
            <a:ext cx="3457280" cy="197259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971E2C56-A8F2-4B14-8942-FB4A6036F1C5}"/>
              </a:ext>
            </a:extLst>
          </p:cNvPr>
          <p:cNvCxnSpPr>
            <a:cxnSpLocks/>
            <a:stCxn id="128" idx="0"/>
            <a:endCxn id="103" idx="4"/>
          </p:cNvCxnSpPr>
          <p:nvPr/>
        </p:nvCxnSpPr>
        <p:spPr>
          <a:xfrm flipH="1" flipV="1">
            <a:off x="5408055" y="2678491"/>
            <a:ext cx="4270167" cy="196477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64CE883E-6481-4493-B2BB-77B1A7CD62D7}"/>
              </a:ext>
            </a:extLst>
          </p:cNvPr>
          <p:cNvCxnSpPr>
            <a:cxnSpLocks/>
            <a:stCxn id="8" idx="0"/>
            <a:endCxn id="97" idx="4"/>
          </p:cNvCxnSpPr>
          <p:nvPr/>
        </p:nvCxnSpPr>
        <p:spPr>
          <a:xfrm flipH="1" flipV="1">
            <a:off x="3433510" y="2658985"/>
            <a:ext cx="474689" cy="198427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A93B009D-26CF-469C-9D23-2FCC91F0F8B6}"/>
              </a:ext>
            </a:extLst>
          </p:cNvPr>
          <p:cNvCxnSpPr>
            <a:cxnSpLocks/>
            <a:stCxn id="128" idx="0"/>
            <a:endCxn id="97" idx="4"/>
          </p:cNvCxnSpPr>
          <p:nvPr/>
        </p:nvCxnSpPr>
        <p:spPr>
          <a:xfrm flipH="1" flipV="1">
            <a:off x="3433510" y="2658985"/>
            <a:ext cx="6244712" cy="198427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5" name="直接连接符 154">
            <a:extLst>
              <a:ext uri="{FF2B5EF4-FFF2-40B4-BE49-F238E27FC236}">
                <a16:creationId xmlns:a16="http://schemas.microsoft.com/office/drawing/2014/main" id="{047112B4-0F8D-4548-B7B9-033051C582E9}"/>
              </a:ext>
            </a:extLst>
          </p:cNvPr>
          <p:cNvCxnSpPr>
            <a:cxnSpLocks/>
            <a:stCxn id="8" idx="0"/>
            <a:endCxn id="103" idx="4"/>
          </p:cNvCxnSpPr>
          <p:nvPr/>
        </p:nvCxnSpPr>
        <p:spPr>
          <a:xfrm flipV="1">
            <a:off x="3908199" y="2678491"/>
            <a:ext cx="1499856" cy="196477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8" name="椭圆 127">
            <a:extLst>
              <a:ext uri="{FF2B5EF4-FFF2-40B4-BE49-F238E27FC236}">
                <a16:creationId xmlns:a16="http://schemas.microsoft.com/office/drawing/2014/main" id="{36D5FA00-4977-4D9C-A98F-18FDABBD07E0}"/>
              </a:ext>
            </a:extLst>
          </p:cNvPr>
          <p:cNvSpPr/>
          <p:nvPr/>
        </p:nvSpPr>
        <p:spPr>
          <a:xfrm>
            <a:off x="9261066" y="4643262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9" name="椭圆 128">
            <a:extLst>
              <a:ext uri="{FF2B5EF4-FFF2-40B4-BE49-F238E27FC236}">
                <a16:creationId xmlns:a16="http://schemas.microsoft.com/office/drawing/2014/main" id="{7D182212-0DAC-4492-9BD3-F70EC2E7E882}"/>
              </a:ext>
            </a:extLst>
          </p:cNvPr>
          <p:cNvSpPr/>
          <p:nvPr/>
        </p:nvSpPr>
        <p:spPr>
          <a:xfrm>
            <a:off x="10893109" y="5781617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1" name="椭圆 130">
            <a:extLst>
              <a:ext uri="{FF2B5EF4-FFF2-40B4-BE49-F238E27FC236}">
                <a16:creationId xmlns:a16="http://schemas.microsoft.com/office/drawing/2014/main" id="{11346592-AB63-4660-B155-414506BEF5FE}"/>
              </a:ext>
            </a:extLst>
          </p:cNvPr>
          <p:cNvSpPr/>
          <p:nvPr/>
        </p:nvSpPr>
        <p:spPr>
          <a:xfrm>
            <a:off x="10902963" y="4643262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5FD47E00-9DC1-47B0-A8A3-7F59D8B0B4C8}"/>
              </a:ext>
            </a:extLst>
          </p:cNvPr>
          <p:cNvCxnSpPr>
            <a:cxnSpLocks/>
            <a:stCxn id="129" idx="0"/>
            <a:endCxn id="131" idx="4"/>
          </p:cNvCxnSpPr>
          <p:nvPr/>
        </p:nvCxnSpPr>
        <p:spPr>
          <a:xfrm flipV="1">
            <a:off x="11310265" y="5461847"/>
            <a:ext cx="9854" cy="3197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4" name="直接连接符 133">
            <a:extLst>
              <a:ext uri="{FF2B5EF4-FFF2-40B4-BE49-F238E27FC236}">
                <a16:creationId xmlns:a16="http://schemas.microsoft.com/office/drawing/2014/main" id="{9307AFCE-1193-4321-B5C1-2EBBB02288D6}"/>
              </a:ext>
            </a:extLst>
          </p:cNvPr>
          <p:cNvCxnSpPr>
            <a:cxnSpLocks/>
            <a:stCxn id="137" idx="0"/>
            <a:endCxn id="128" idx="4"/>
          </p:cNvCxnSpPr>
          <p:nvPr/>
        </p:nvCxnSpPr>
        <p:spPr>
          <a:xfrm flipV="1">
            <a:off x="9678222" y="5461847"/>
            <a:ext cx="0" cy="33145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33830EF5-C2C8-4EE3-8106-DFC6A6D8291F}"/>
              </a:ext>
            </a:extLst>
          </p:cNvPr>
          <p:cNvCxnSpPr>
            <a:cxnSpLocks/>
            <a:stCxn id="129" idx="2"/>
            <a:endCxn id="128" idx="6"/>
          </p:cNvCxnSpPr>
          <p:nvPr/>
        </p:nvCxnSpPr>
        <p:spPr>
          <a:xfrm flipH="1" flipV="1">
            <a:off x="10095378" y="5052555"/>
            <a:ext cx="797731" cy="113835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7" name="椭圆 136">
            <a:extLst>
              <a:ext uri="{FF2B5EF4-FFF2-40B4-BE49-F238E27FC236}">
                <a16:creationId xmlns:a16="http://schemas.microsoft.com/office/drawing/2014/main" id="{0ACDB925-D56D-45B7-82E9-F1AD34597856}"/>
              </a:ext>
            </a:extLst>
          </p:cNvPr>
          <p:cNvSpPr/>
          <p:nvPr/>
        </p:nvSpPr>
        <p:spPr>
          <a:xfrm>
            <a:off x="9261066" y="5793298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C0DAE509-1463-419D-A6D3-80F402BBEB60}"/>
              </a:ext>
            </a:extLst>
          </p:cNvPr>
          <p:cNvCxnSpPr>
            <a:cxnSpLocks/>
            <a:stCxn id="131" idx="2"/>
            <a:endCxn id="137" idx="6"/>
          </p:cNvCxnSpPr>
          <p:nvPr/>
        </p:nvCxnSpPr>
        <p:spPr>
          <a:xfrm flipH="1">
            <a:off x="10095378" y="5052555"/>
            <a:ext cx="807585" cy="115003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9" name="椭圆 138">
            <a:extLst>
              <a:ext uri="{FF2B5EF4-FFF2-40B4-BE49-F238E27FC236}">
                <a16:creationId xmlns:a16="http://schemas.microsoft.com/office/drawing/2014/main" id="{16754142-CE58-4BC1-8142-54D45DCD3A4B}"/>
              </a:ext>
            </a:extLst>
          </p:cNvPr>
          <p:cNvSpPr/>
          <p:nvPr/>
        </p:nvSpPr>
        <p:spPr>
          <a:xfrm>
            <a:off x="6548288" y="1804086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0" name="椭圆 139">
            <a:extLst>
              <a:ext uri="{FF2B5EF4-FFF2-40B4-BE49-F238E27FC236}">
                <a16:creationId xmlns:a16="http://schemas.microsoft.com/office/drawing/2014/main" id="{4F6AB9F2-8B73-4C8E-BDEF-336AA2033133}"/>
              </a:ext>
            </a:extLst>
          </p:cNvPr>
          <p:cNvSpPr/>
          <p:nvPr/>
        </p:nvSpPr>
        <p:spPr>
          <a:xfrm>
            <a:off x="8522833" y="1823592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F8A38991-AC66-49D7-BBF5-62AD9DE5A867}"/>
              </a:ext>
            </a:extLst>
          </p:cNvPr>
          <p:cNvSpPr/>
          <p:nvPr/>
        </p:nvSpPr>
        <p:spPr>
          <a:xfrm>
            <a:off x="6473634" y="4631580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9B4A0752-3AA9-4975-953A-D3D274B52ED0}"/>
              </a:ext>
            </a:extLst>
          </p:cNvPr>
          <p:cNvSpPr/>
          <p:nvPr/>
        </p:nvSpPr>
        <p:spPr>
          <a:xfrm>
            <a:off x="8095823" y="5781617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3" name="椭圆 142">
            <a:extLst>
              <a:ext uri="{FF2B5EF4-FFF2-40B4-BE49-F238E27FC236}">
                <a16:creationId xmlns:a16="http://schemas.microsoft.com/office/drawing/2014/main" id="{5B7C0960-7C63-4354-A949-FE95ADD11950}"/>
              </a:ext>
            </a:extLst>
          </p:cNvPr>
          <p:cNvSpPr/>
          <p:nvPr/>
        </p:nvSpPr>
        <p:spPr>
          <a:xfrm>
            <a:off x="8105677" y="4643262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24D06AE8-C8DC-440A-83C6-79A38C9B2B55}"/>
              </a:ext>
            </a:extLst>
          </p:cNvPr>
          <p:cNvCxnSpPr>
            <a:cxnSpLocks/>
            <a:stCxn id="142" idx="0"/>
            <a:endCxn id="143" idx="4"/>
          </p:cNvCxnSpPr>
          <p:nvPr/>
        </p:nvCxnSpPr>
        <p:spPr>
          <a:xfrm flipV="1">
            <a:off x="8512979" y="5461847"/>
            <a:ext cx="9854" cy="31977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EF7CA5CD-EEA6-43FB-A2FB-20FAF6E8F313}"/>
              </a:ext>
            </a:extLst>
          </p:cNvPr>
          <p:cNvCxnSpPr>
            <a:cxnSpLocks/>
            <a:stCxn id="147" idx="0"/>
            <a:endCxn id="141" idx="4"/>
          </p:cNvCxnSpPr>
          <p:nvPr/>
        </p:nvCxnSpPr>
        <p:spPr>
          <a:xfrm flipV="1">
            <a:off x="6890790" y="5450165"/>
            <a:ext cx="0" cy="33145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FB323C97-D3B2-4BD6-BFB1-955C4D52E6C1}"/>
              </a:ext>
            </a:extLst>
          </p:cNvPr>
          <p:cNvCxnSpPr>
            <a:cxnSpLocks/>
            <a:stCxn id="142" idx="2"/>
            <a:endCxn id="141" idx="6"/>
          </p:cNvCxnSpPr>
          <p:nvPr/>
        </p:nvCxnSpPr>
        <p:spPr>
          <a:xfrm flipH="1" flipV="1">
            <a:off x="7307946" y="5040873"/>
            <a:ext cx="787877" cy="115003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7" name="椭圆 146">
            <a:extLst>
              <a:ext uri="{FF2B5EF4-FFF2-40B4-BE49-F238E27FC236}">
                <a16:creationId xmlns:a16="http://schemas.microsoft.com/office/drawing/2014/main" id="{87B60E70-80A5-44D1-9943-63D712E37C5F}"/>
              </a:ext>
            </a:extLst>
          </p:cNvPr>
          <p:cNvSpPr/>
          <p:nvPr/>
        </p:nvSpPr>
        <p:spPr>
          <a:xfrm>
            <a:off x="6473634" y="5781616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ADE4D9F2-0E5E-4A68-94BA-518D137D5AD7}"/>
              </a:ext>
            </a:extLst>
          </p:cNvPr>
          <p:cNvCxnSpPr>
            <a:cxnSpLocks/>
            <a:stCxn id="143" idx="2"/>
            <a:endCxn id="147" idx="6"/>
          </p:cNvCxnSpPr>
          <p:nvPr/>
        </p:nvCxnSpPr>
        <p:spPr>
          <a:xfrm flipH="1">
            <a:off x="7307946" y="5052555"/>
            <a:ext cx="797731" cy="113835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0" name="直接连接符 149">
            <a:extLst>
              <a:ext uri="{FF2B5EF4-FFF2-40B4-BE49-F238E27FC236}">
                <a16:creationId xmlns:a16="http://schemas.microsoft.com/office/drawing/2014/main" id="{6287544B-00E5-4D07-A829-C87EB60D81F0}"/>
              </a:ext>
            </a:extLst>
          </p:cNvPr>
          <p:cNvCxnSpPr>
            <a:cxnSpLocks/>
            <a:stCxn id="118" idx="0"/>
            <a:endCxn id="139" idx="4"/>
          </p:cNvCxnSpPr>
          <p:nvPr/>
        </p:nvCxnSpPr>
        <p:spPr>
          <a:xfrm flipV="1">
            <a:off x="2752810" y="2622671"/>
            <a:ext cx="4212634" cy="20205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742A6DC3-D6BF-4918-89A4-374DF224A4C3}"/>
              </a:ext>
            </a:extLst>
          </p:cNvPr>
          <p:cNvCxnSpPr>
            <a:cxnSpLocks/>
            <a:stCxn id="118" idx="0"/>
            <a:endCxn id="140" idx="4"/>
          </p:cNvCxnSpPr>
          <p:nvPr/>
        </p:nvCxnSpPr>
        <p:spPr>
          <a:xfrm flipV="1">
            <a:off x="2752810" y="2642177"/>
            <a:ext cx="6187179" cy="200108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CC8DAE27-122C-498C-99DE-23A8EA177EB1}"/>
              </a:ext>
            </a:extLst>
          </p:cNvPr>
          <p:cNvCxnSpPr>
            <a:cxnSpLocks/>
            <a:stCxn id="10" idx="0"/>
            <a:endCxn id="140" idx="4"/>
          </p:cNvCxnSpPr>
          <p:nvPr/>
        </p:nvCxnSpPr>
        <p:spPr>
          <a:xfrm flipV="1">
            <a:off x="5550096" y="2642177"/>
            <a:ext cx="3389893" cy="200108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821C9D08-F345-4EED-8D95-7C808A3A5313}"/>
              </a:ext>
            </a:extLst>
          </p:cNvPr>
          <p:cNvCxnSpPr>
            <a:cxnSpLocks/>
            <a:stCxn id="143" idx="0"/>
            <a:endCxn id="139" idx="4"/>
          </p:cNvCxnSpPr>
          <p:nvPr/>
        </p:nvCxnSpPr>
        <p:spPr>
          <a:xfrm flipH="1" flipV="1">
            <a:off x="6965444" y="2622671"/>
            <a:ext cx="1557389" cy="202059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A4A4F9E7-ECA5-472D-BD80-70B68E7941A4}"/>
              </a:ext>
            </a:extLst>
          </p:cNvPr>
          <p:cNvCxnSpPr>
            <a:cxnSpLocks/>
            <a:stCxn id="131" idx="0"/>
            <a:endCxn id="139" idx="4"/>
          </p:cNvCxnSpPr>
          <p:nvPr/>
        </p:nvCxnSpPr>
        <p:spPr>
          <a:xfrm flipH="1" flipV="1">
            <a:off x="6965444" y="2622671"/>
            <a:ext cx="4354675" cy="20205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9" name="直接连接符 158">
            <a:extLst>
              <a:ext uri="{FF2B5EF4-FFF2-40B4-BE49-F238E27FC236}">
                <a16:creationId xmlns:a16="http://schemas.microsoft.com/office/drawing/2014/main" id="{89470BAD-8813-4D83-B898-FADB875F292B}"/>
              </a:ext>
            </a:extLst>
          </p:cNvPr>
          <p:cNvCxnSpPr>
            <a:cxnSpLocks/>
            <a:stCxn id="143" idx="0"/>
            <a:endCxn id="140" idx="4"/>
          </p:cNvCxnSpPr>
          <p:nvPr/>
        </p:nvCxnSpPr>
        <p:spPr>
          <a:xfrm flipV="1">
            <a:off x="8522833" y="2642177"/>
            <a:ext cx="417156" cy="200108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B53B74D1-DFC6-4756-ADF6-6B91374B5D2A}"/>
              </a:ext>
            </a:extLst>
          </p:cNvPr>
          <p:cNvCxnSpPr>
            <a:cxnSpLocks/>
            <a:stCxn id="131" idx="0"/>
            <a:endCxn id="140" idx="4"/>
          </p:cNvCxnSpPr>
          <p:nvPr/>
        </p:nvCxnSpPr>
        <p:spPr>
          <a:xfrm flipH="1" flipV="1">
            <a:off x="8939989" y="2642177"/>
            <a:ext cx="2380130" cy="200108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0" name="直接连接符 189">
            <a:extLst>
              <a:ext uri="{FF2B5EF4-FFF2-40B4-BE49-F238E27FC236}">
                <a16:creationId xmlns:a16="http://schemas.microsoft.com/office/drawing/2014/main" id="{E7EC7FF6-EAA0-437D-AEF3-F037330883A5}"/>
              </a:ext>
            </a:extLst>
          </p:cNvPr>
          <p:cNvCxnSpPr>
            <a:cxnSpLocks/>
            <a:stCxn id="141" idx="0"/>
            <a:endCxn id="103" idx="4"/>
          </p:cNvCxnSpPr>
          <p:nvPr/>
        </p:nvCxnSpPr>
        <p:spPr>
          <a:xfrm flipH="1" flipV="1">
            <a:off x="5408055" y="2678491"/>
            <a:ext cx="1482735" cy="195308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3" name="直接连接符 192">
            <a:extLst>
              <a:ext uri="{FF2B5EF4-FFF2-40B4-BE49-F238E27FC236}">
                <a16:creationId xmlns:a16="http://schemas.microsoft.com/office/drawing/2014/main" id="{9FFA770E-0629-4081-ABE1-40F98BBC1869}"/>
              </a:ext>
            </a:extLst>
          </p:cNvPr>
          <p:cNvCxnSpPr>
            <a:cxnSpLocks/>
            <a:stCxn id="10" idx="0"/>
            <a:endCxn id="139" idx="4"/>
          </p:cNvCxnSpPr>
          <p:nvPr/>
        </p:nvCxnSpPr>
        <p:spPr>
          <a:xfrm flipV="1">
            <a:off x="5550096" y="2622671"/>
            <a:ext cx="1415348" cy="202059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671063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Roadmap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t"/>
            <a:r>
              <a:rPr lang="en-US" altLang="zh-CN" dirty="0"/>
              <a:t>SAM data plane</a:t>
            </a:r>
          </a:p>
          <a:p>
            <a:pPr lvl="1" fontAlgn="t"/>
            <a:r>
              <a:rPr lang="en-US" altLang="zh-CN" dirty="0"/>
              <a:t>SFF design</a:t>
            </a:r>
          </a:p>
          <a:p>
            <a:pPr lvl="1" fontAlgn="t"/>
            <a:r>
              <a:rPr lang="en-US" altLang="zh-CN" dirty="0"/>
              <a:t>VNF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</a:p>
          <a:p>
            <a:pPr fontAlgn="t"/>
            <a:r>
              <a:rPr lang="en-US" altLang="zh-CN" dirty="0"/>
              <a:t>SAM</a:t>
            </a:r>
            <a:r>
              <a:rPr lang="zh-CN" altLang="en-US" dirty="0"/>
              <a:t> </a:t>
            </a:r>
            <a:r>
              <a:rPr lang="en-US" altLang="zh-CN" dirty="0"/>
              <a:t>control plane</a:t>
            </a:r>
          </a:p>
          <a:p>
            <a:pPr lvl="1" fontAlgn="t"/>
            <a:r>
              <a:rPr lang="en-US" altLang="zh-CN" dirty="0"/>
              <a:t>SAM</a:t>
            </a:r>
            <a:r>
              <a:rPr lang="zh-CN" altLang="en-US" dirty="0"/>
              <a:t>前端设计</a:t>
            </a:r>
            <a:endParaRPr lang="en-US" altLang="zh-CN" dirty="0"/>
          </a:p>
          <a:p>
            <a:pPr lvl="2" fontAlgn="t"/>
            <a:r>
              <a:rPr lang="en-US" altLang="zh-CN" dirty="0"/>
              <a:t>Web</a:t>
            </a:r>
            <a:r>
              <a:rPr lang="zh-CN" altLang="en-US" dirty="0"/>
              <a:t>前端</a:t>
            </a:r>
            <a:endParaRPr lang="en-US" altLang="zh-CN" dirty="0"/>
          </a:p>
          <a:p>
            <a:pPr lvl="1" fontAlgn="t"/>
            <a:r>
              <a:rPr lang="en-US" altLang="zh-CN" dirty="0"/>
              <a:t>SAM</a:t>
            </a:r>
            <a:r>
              <a:rPr lang="zh-CN" altLang="en-US" dirty="0"/>
              <a:t>编排管理设计</a:t>
            </a:r>
            <a:endParaRPr lang="en-US" altLang="zh-CN" dirty="0"/>
          </a:p>
          <a:p>
            <a:pPr lvl="2" fontAlgn="t"/>
            <a:r>
              <a:rPr lang="en-US" altLang="zh-CN" dirty="0"/>
              <a:t>SFC</a:t>
            </a:r>
            <a:r>
              <a:rPr lang="zh-CN" altLang="zh-CN" dirty="0"/>
              <a:t>编排部署</a:t>
            </a:r>
            <a:r>
              <a:rPr lang="zh-CN" altLang="en-US" dirty="0"/>
              <a:t>设计</a:t>
            </a:r>
            <a:endParaRPr lang="zh-CN" altLang="zh-CN" dirty="0"/>
          </a:p>
          <a:p>
            <a:pPr lvl="2" fontAlgn="t"/>
            <a:r>
              <a:rPr lang="en-US" altLang="zh-CN" dirty="0"/>
              <a:t>SFC</a:t>
            </a:r>
            <a:r>
              <a:rPr lang="zh-CN" altLang="zh-CN" dirty="0"/>
              <a:t>转发</a:t>
            </a:r>
            <a:r>
              <a:rPr lang="zh-CN" altLang="en-US" dirty="0"/>
              <a:t>设计</a:t>
            </a:r>
            <a:endParaRPr lang="en-US" altLang="zh-CN" dirty="0"/>
          </a:p>
          <a:p>
            <a:pPr lvl="2" fontAlgn="t"/>
            <a:r>
              <a:rPr lang="en-US" altLang="zh-CN" dirty="0"/>
              <a:t>SFC</a:t>
            </a:r>
            <a:r>
              <a:rPr lang="zh-CN" altLang="zh-CN" dirty="0"/>
              <a:t>故障保护</a:t>
            </a:r>
            <a:r>
              <a:rPr lang="zh-CN" altLang="en-US" dirty="0"/>
              <a:t>设计</a:t>
            </a:r>
            <a:endParaRPr lang="en-US" altLang="zh-CN" dirty="0"/>
          </a:p>
          <a:p>
            <a:pPr lvl="1" fontAlgn="t"/>
            <a:r>
              <a:rPr lang="en-US" altLang="zh-CN" dirty="0"/>
              <a:t>SAM</a:t>
            </a:r>
            <a:r>
              <a:rPr lang="zh-CN" altLang="en-US" dirty="0"/>
              <a:t>网络监控控制设计</a:t>
            </a:r>
            <a:endParaRPr lang="en-US" altLang="zh-CN" dirty="0"/>
          </a:p>
          <a:p>
            <a:pPr lvl="2" fontAlgn="t"/>
            <a:r>
              <a:rPr lang="en-US" altLang="zh-CN" dirty="0"/>
              <a:t>SFC</a:t>
            </a:r>
            <a:r>
              <a:rPr lang="zh-CN" altLang="zh-CN" dirty="0"/>
              <a:t>故障恢复</a:t>
            </a:r>
            <a:r>
              <a:rPr lang="zh-CN" altLang="en-US" dirty="0"/>
              <a:t>设计</a:t>
            </a:r>
            <a:endParaRPr lang="en-US" altLang="zh-CN" dirty="0"/>
          </a:p>
          <a:p>
            <a:pPr lvl="2" fontAlgn="t"/>
            <a:r>
              <a:rPr lang="en-US" altLang="zh-CN" dirty="0"/>
              <a:t>SFC</a:t>
            </a:r>
            <a:r>
              <a:rPr lang="zh-CN" altLang="zh-CN" dirty="0"/>
              <a:t>快速扩缩容</a:t>
            </a:r>
            <a:r>
              <a:rPr lang="zh-CN" altLang="en-US" dirty="0"/>
              <a:t>设计</a:t>
            </a:r>
            <a:endParaRPr lang="en-US" altLang="zh-CN" dirty="0"/>
          </a:p>
          <a:p>
            <a:pPr lvl="2" fontAlgn="t"/>
            <a:r>
              <a:rPr lang="zh-CN" altLang="en-US" dirty="0"/>
              <a:t>获取全局信息设计</a:t>
            </a:r>
            <a:endParaRPr lang="en-US" altLang="zh-CN" dirty="0"/>
          </a:p>
          <a:p>
            <a:pPr lvl="2" fontAlgn="t"/>
            <a:r>
              <a:rPr lang="en-US" altLang="zh-CN" dirty="0"/>
              <a:t>DCN</a:t>
            </a:r>
            <a:r>
              <a:rPr lang="zh-CN" altLang="en-US" dirty="0"/>
              <a:t>信息库设计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162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设计进度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28610"/>
              </p:ext>
            </p:extLst>
          </p:nvPr>
        </p:nvGraphicFramePr>
        <p:xfrm>
          <a:off x="2094145" y="1802741"/>
          <a:ext cx="8128000" cy="331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7598842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64999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设计的功能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进度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796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SFC</a:t>
                      </a:r>
                      <a:r>
                        <a:rPr lang="zh-CN" altLang="en-US" dirty="0"/>
                        <a:t>编排部署设计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未设计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721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SFC</a:t>
                      </a:r>
                      <a:r>
                        <a:rPr lang="zh-CN" altLang="en-US" dirty="0"/>
                        <a:t>转发设计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未设计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328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SFC</a:t>
                      </a:r>
                      <a:r>
                        <a:rPr lang="zh-CN" altLang="en-US" dirty="0"/>
                        <a:t>故障保护设计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未设计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888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SFC</a:t>
                      </a:r>
                      <a:r>
                        <a:rPr lang="zh-CN" altLang="en-US" dirty="0"/>
                        <a:t>故障恢复设计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未设计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0167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r>
                        <a:rPr lang="en-US" altLang="zh-CN" dirty="0"/>
                        <a:t>SFC</a:t>
                      </a:r>
                      <a:r>
                        <a:rPr lang="zh-CN" altLang="en-US" dirty="0"/>
                        <a:t>快速扩缩容设计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未设计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611717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Web</a:t>
                      </a:r>
                      <a:r>
                        <a:rPr lang="zh-CN" altLang="en-US" dirty="0"/>
                        <a:t>前端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未设计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2146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获取全局信息设计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未设计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8177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DCN</a:t>
                      </a:r>
                      <a:r>
                        <a:rPr lang="zh-CN" altLang="en-US" dirty="0"/>
                        <a:t>信息库设计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未设计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975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2504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0EB98-1059-4929-A978-331D00A23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</a:t>
            </a:r>
            <a:r>
              <a:rPr lang="zh-CN" altLang="en-US" dirty="0"/>
              <a:t> </a:t>
            </a:r>
            <a:r>
              <a:rPr lang="en-US" altLang="zh-CN" dirty="0"/>
              <a:t>data plane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BA5F0C-3425-4F86-AEDE-773C78EB7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649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49E3EE-62A8-47CF-BFF3-D8CF238BD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Software SFF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0109E9-BA5F-45A9-AFA2-789BAC1B9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BESS</a:t>
            </a:r>
          </a:p>
          <a:p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79C4775-EB71-4596-98BD-B72E762C9C73}"/>
              </a:ext>
            </a:extLst>
          </p:cNvPr>
          <p:cNvGrpSpPr/>
          <p:nvPr/>
        </p:nvGrpSpPr>
        <p:grpSpPr>
          <a:xfrm>
            <a:off x="3653090" y="1604145"/>
            <a:ext cx="4743454" cy="4476143"/>
            <a:chOff x="3653090" y="1604145"/>
            <a:chExt cx="4743454" cy="4476143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26C3D61B-57AD-4B71-8101-AE5763A77B9F}"/>
                </a:ext>
              </a:extLst>
            </p:cNvPr>
            <p:cNvSpPr/>
            <p:nvPr/>
          </p:nvSpPr>
          <p:spPr>
            <a:xfrm>
              <a:off x="5228751" y="1604145"/>
              <a:ext cx="1426574" cy="1426574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/>
                <a:t>ToR</a:t>
              </a:r>
              <a:endParaRPr lang="zh-CN" altLang="en-US" b="1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CDD180E-2E45-49E4-930D-AE44DE70583C}"/>
                </a:ext>
              </a:extLst>
            </p:cNvPr>
            <p:cNvSpPr/>
            <p:nvPr/>
          </p:nvSpPr>
          <p:spPr>
            <a:xfrm>
              <a:off x="6440080" y="3827281"/>
              <a:ext cx="1564849" cy="2253007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server</a:t>
              </a:r>
              <a:endParaRPr lang="zh-CN" altLang="en-US" b="1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3EC65EC-46B1-476B-805D-4984F409946E}"/>
                </a:ext>
              </a:extLst>
            </p:cNvPr>
            <p:cNvSpPr/>
            <p:nvPr/>
          </p:nvSpPr>
          <p:spPr>
            <a:xfrm>
              <a:off x="3971828" y="3827281"/>
              <a:ext cx="1564849" cy="2253007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server</a:t>
              </a:r>
              <a:endParaRPr lang="zh-CN" altLang="en-US" b="1" dirty="0"/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337B582F-9017-4673-9141-7703BE2CFD1F}"/>
                </a:ext>
              </a:extLst>
            </p:cNvPr>
            <p:cNvCxnSpPr>
              <a:cxnSpLocks/>
              <a:stCxn id="10" idx="0"/>
              <a:endCxn id="5" idx="3"/>
            </p:cNvCxnSpPr>
            <p:nvPr/>
          </p:nvCxnSpPr>
          <p:spPr>
            <a:xfrm flipV="1">
              <a:off x="4754952" y="2821802"/>
              <a:ext cx="682716" cy="839754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AF94C05C-0278-4FA8-A756-01144C4E2964}"/>
                </a:ext>
              </a:extLst>
            </p:cNvPr>
            <p:cNvCxnSpPr>
              <a:cxnSpLocks/>
              <a:stCxn id="11" idx="0"/>
              <a:endCxn id="5" idx="5"/>
            </p:cNvCxnSpPr>
            <p:nvPr/>
          </p:nvCxnSpPr>
          <p:spPr>
            <a:xfrm flipH="1" flipV="1">
              <a:off x="6446408" y="2821802"/>
              <a:ext cx="774203" cy="814655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AE4260D1-AAB7-4D9B-AD54-C83C57B3664D}"/>
                </a:ext>
              </a:extLst>
            </p:cNvPr>
            <p:cNvSpPr/>
            <p:nvPr/>
          </p:nvSpPr>
          <p:spPr>
            <a:xfrm>
              <a:off x="4281152" y="3661556"/>
              <a:ext cx="947599" cy="947599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S/W SFF</a:t>
              </a:r>
              <a:endParaRPr lang="zh-CN" altLang="en-US" b="1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3B099F9F-767D-446A-A0A1-C8CC46AF95F4}"/>
                </a:ext>
              </a:extLst>
            </p:cNvPr>
            <p:cNvSpPr/>
            <p:nvPr/>
          </p:nvSpPr>
          <p:spPr>
            <a:xfrm>
              <a:off x="6746811" y="3636457"/>
              <a:ext cx="947599" cy="947599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S/W SFF</a:t>
              </a:r>
              <a:endParaRPr lang="zh-CN" altLang="en-US" b="1" dirty="0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F2196220-B5BA-47AA-ACE9-914A44020725}"/>
                </a:ext>
              </a:extLst>
            </p:cNvPr>
            <p:cNvSpPr/>
            <p:nvPr/>
          </p:nvSpPr>
          <p:spPr>
            <a:xfrm>
              <a:off x="3653090" y="5266391"/>
              <a:ext cx="1035134" cy="731526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VNF in Docker</a:t>
              </a:r>
              <a:endParaRPr lang="zh-CN" altLang="en-US" sz="1200" b="1" dirty="0">
                <a:solidFill>
                  <a:schemeClr val="dk1"/>
                </a:solidFill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AFF41894-7FBA-4249-A464-CF6C1A0B0946}"/>
                </a:ext>
              </a:extLst>
            </p:cNvPr>
            <p:cNvSpPr/>
            <p:nvPr/>
          </p:nvSpPr>
          <p:spPr>
            <a:xfrm>
              <a:off x="4959148" y="5260937"/>
              <a:ext cx="1035134" cy="731526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VNF in Docker</a:t>
              </a:r>
              <a:endParaRPr lang="zh-CN" altLang="en-US" sz="1200" b="1" dirty="0">
                <a:solidFill>
                  <a:schemeClr val="dk1"/>
                </a:solidFill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FC53D47D-4BA0-4C88-A59D-33E755289956}"/>
                </a:ext>
              </a:extLst>
            </p:cNvPr>
            <p:cNvSpPr/>
            <p:nvPr/>
          </p:nvSpPr>
          <p:spPr>
            <a:xfrm>
              <a:off x="6185477" y="5297449"/>
              <a:ext cx="1035134" cy="731526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VNF in Docker</a:t>
              </a:r>
              <a:endParaRPr lang="zh-CN" altLang="en-US" sz="1200" b="1" dirty="0">
                <a:solidFill>
                  <a:schemeClr val="dk1"/>
                </a:solidFill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38A27FDF-3551-4ADE-AD5A-7430E484E812}"/>
                </a:ext>
              </a:extLst>
            </p:cNvPr>
            <p:cNvSpPr/>
            <p:nvPr/>
          </p:nvSpPr>
          <p:spPr>
            <a:xfrm>
              <a:off x="7361410" y="5295597"/>
              <a:ext cx="1035134" cy="731526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VNF in Docker</a:t>
              </a:r>
              <a:endParaRPr lang="zh-CN" altLang="en-US" sz="1200" b="1" dirty="0">
                <a:solidFill>
                  <a:schemeClr val="dk1"/>
                </a:solidFill>
              </a:endParaRP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BBCFDCF3-BB3A-482B-8E97-3C6E99A9C7E5}"/>
                </a:ext>
              </a:extLst>
            </p:cNvPr>
            <p:cNvCxnSpPr>
              <a:cxnSpLocks/>
              <a:stCxn id="12" idx="0"/>
              <a:endCxn id="10" idx="3"/>
            </p:cNvCxnSpPr>
            <p:nvPr/>
          </p:nvCxnSpPr>
          <p:spPr>
            <a:xfrm flipV="1">
              <a:off x="4170657" y="4470382"/>
              <a:ext cx="249268" cy="796009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738B314A-DE53-4B61-839C-20250026DB0A}"/>
                </a:ext>
              </a:extLst>
            </p:cNvPr>
            <p:cNvCxnSpPr>
              <a:cxnSpLocks/>
              <a:stCxn id="13" idx="0"/>
              <a:endCxn id="10" idx="5"/>
            </p:cNvCxnSpPr>
            <p:nvPr/>
          </p:nvCxnSpPr>
          <p:spPr>
            <a:xfrm flipH="1" flipV="1">
              <a:off x="5089978" y="4470382"/>
              <a:ext cx="386737" cy="790555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379E8842-2645-41EF-8AB2-2C0A0D458623}"/>
                </a:ext>
              </a:extLst>
            </p:cNvPr>
            <p:cNvCxnSpPr>
              <a:cxnSpLocks/>
              <a:stCxn id="14" idx="0"/>
              <a:endCxn id="11" idx="3"/>
            </p:cNvCxnSpPr>
            <p:nvPr/>
          </p:nvCxnSpPr>
          <p:spPr>
            <a:xfrm flipV="1">
              <a:off x="6703044" y="4445283"/>
              <a:ext cx="182540" cy="852166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57D254C1-E9B7-4903-AFD0-17E27A9316DF}"/>
                </a:ext>
              </a:extLst>
            </p:cNvPr>
            <p:cNvCxnSpPr>
              <a:cxnSpLocks/>
              <a:stCxn id="15" idx="0"/>
              <a:endCxn id="11" idx="5"/>
            </p:cNvCxnSpPr>
            <p:nvPr/>
          </p:nvCxnSpPr>
          <p:spPr>
            <a:xfrm flipH="1" flipV="1">
              <a:off x="7555637" y="4445283"/>
              <a:ext cx="323340" cy="850314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167668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内容占位符 3">
            <a:extLst>
              <a:ext uri="{FF2B5EF4-FFF2-40B4-BE49-F238E27FC236}">
                <a16:creationId xmlns:a16="http://schemas.microsoft.com/office/drawing/2014/main" id="{31A9A2DC-4C2C-42C9-A9B6-D011500D7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In Mininet,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example to show the recovery time.</a:t>
            </a:r>
            <a:endParaRPr lang="zh-CN" altLang="en-US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71F1528A-43A0-45C7-BD65-525CD85107EA}"/>
              </a:ext>
            </a:extLst>
          </p:cNvPr>
          <p:cNvSpPr/>
          <p:nvPr/>
        </p:nvSpPr>
        <p:spPr>
          <a:xfrm>
            <a:off x="4022177" y="5165878"/>
            <a:ext cx="3285552" cy="7889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A764A1AD-AE77-4AF8-8D3F-B3120591161E}"/>
              </a:ext>
            </a:extLst>
          </p:cNvPr>
          <p:cNvSpPr/>
          <p:nvPr/>
        </p:nvSpPr>
        <p:spPr>
          <a:xfrm>
            <a:off x="7828072" y="2509041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D8A1E8EC-16CF-4CC7-8FD2-60A2909B5CED}"/>
              </a:ext>
            </a:extLst>
          </p:cNvPr>
          <p:cNvSpPr/>
          <p:nvPr/>
        </p:nvSpPr>
        <p:spPr>
          <a:xfrm>
            <a:off x="2302679" y="2516904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F8B32100-3ECB-462F-8B28-8E69FB83A06C}"/>
              </a:ext>
            </a:extLst>
          </p:cNvPr>
          <p:cNvSpPr/>
          <p:nvPr/>
        </p:nvSpPr>
        <p:spPr>
          <a:xfrm>
            <a:off x="4464731" y="2589762"/>
            <a:ext cx="3069227" cy="21075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8B83CBB-D5BD-41EF-AB28-A4170E02A0EF}"/>
              </a:ext>
            </a:extLst>
          </p:cNvPr>
          <p:cNvSpPr txBox="1"/>
          <p:nvPr/>
        </p:nvSpPr>
        <p:spPr>
          <a:xfrm>
            <a:off x="6546951" y="4233757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Mininet</a:t>
            </a:r>
            <a:endParaRPr lang="zh-CN" altLang="en-US" b="1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ACE1191-20ED-4700-BA9F-B139561D5AA3}"/>
              </a:ext>
            </a:extLst>
          </p:cNvPr>
          <p:cNvSpPr txBox="1"/>
          <p:nvPr/>
        </p:nvSpPr>
        <p:spPr>
          <a:xfrm>
            <a:off x="2401797" y="2397187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VM2</a:t>
            </a:r>
            <a:endParaRPr lang="zh-CN" altLang="en-US" b="1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C37EBAD-164D-406A-96A9-88B50E482B73}"/>
              </a:ext>
            </a:extLst>
          </p:cNvPr>
          <p:cNvSpPr txBox="1"/>
          <p:nvPr/>
        </p:nvSpPr>
        <p:spPr>
          <a:xfrm>
            <a:off x="8759455" y="2395626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VM3</a:t>
            </a:r>
            <a:endParaRPr lang="zh-CN" altLang="en-US" b="1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CFECAC2-C330-4F85-9F2F-F99234128029}"/>
              </a:ext>
            </a:extLst>
          </p:cNvPr>
          <p:cNvSpPr txBox="1"/>
          <p:nvPr/>
        </p:nvSpPr>
        <p:spPr>
          <a:xfrm>
            <a:off x="6703046" y="5604201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VM1</a:t>
            </a:r>
            <a:endParaRPr lang="zh-CN" altLang="en-US" b="1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6FFD267-FAB5-4CC9-86C7-800FDF0B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Topology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46BA4A4-FDAA-4D4B-AA43-AC346A00C2A7}"/>
              </a:ext>
            </a:extLst>
          </p:cNvPr>
          <p:cNvSpPr/>
          <p:nvPr/>
        </p:nvSpPr>
        <p:spPr>
          <a:xfrm>
            <a:off x="4592719" y="2686260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3DD1DD2-71C2-45E8-9281-7AB96B44D282}"/>
              </a:ext>
            </a:extLst>
          </p:cNvPr>
          <p:cNvSpPr/>
          <p:nvPr/>
        </p:nvSpPr>
        <p:spPr>
          <a:xfrm>
            <a:off x="5576176" y="4051239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E0E486C-6003-48F1-8811-A8238ECA0A6C}"/>
              </a:ext>
            </a:extLst>
          </p:cNvPr>
          <p:cNvSpPr/>
          <p:nvPr/>
        </p:nvSpPr>
        <p:spPr>
          <a:xfrm>
            <a:off x="6582420" y="2686260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FAFA491-2F21-4EED-A7FC-CD8B9DF8BE27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6288306" y="3384966"/>
            <a:ext cx="416296" cy="786152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0CCD7C3-89C0-498C-A526-9CB62D80AE34}"/>
              </a:ext>
            </a:extLst>
          </p:cNvPr>
          <p:cNvCxnSpPr>
            <a:cxnSpLocks/>
            <a:stCxn id="6" idx="1"/>
            <a:endCxn id="5" idx="5"/>
          </p:cNvCxnSpPr>
          <p:nvPr/>
        </p:nvCxnSpPr>
        <p:spPr>
          <a:xfrm flipH="1" flipV="1">
            <a:off x="5304849" y="3384966"/>
            <a:ext cx="393509" cy="786152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9F1A309-EAB1-48A0-B2C1-60510B6BFCBB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>
            <a:off x="5427031" y="3095553"/>
            <a:ext cx="1155389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ED1327BF-09D2-4ED6-888D-F5F990F3C248}"/>
              </a:ext>
            </a:extLst>
          </p:cNvPr>
          <p:cNvSpPr/>
          <p:nvPr/>
        </p:nvSpPr>
        <p:spPr>
          <a:xfrm>
            <a:off x="3350059" y="2694809"/>
            <a:ext cx="764438" cy="81003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5B92116-640E-46FB-921D-F3C663FA6E00}"/>
              </a:ext>
            </a:extLst>
          </p:cNvPr>
          <p:cNvSpPr/>
          <p:nvPr/>
        </p:nvSpPr>
        <p:spPr>
          <a:xfrm>
            <a:off x="7972536" y="2686260"/>
            <a:ext cx="764438" cy="81003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3142639-7F2F-4C44-814C-54D2781F5574}"/>
              </a:ext>
            </a:extLst>
          </p:cNvPr>
          <p:cNvSpPr/>
          <p:nvPr/>
        </p:nvSpPr>
        <p:spPr>
          <a:xfrm>
            <a:off x="4185912" y="5147186"/>
            <a:ext cx="993980" cy="80720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Ingress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2C26730-774F-419A-9B22-7858A1C28C48}"/>
              </a:ext>
            </a:extLst>
          </p:cNvPr>
          <p:cNvSpPr/>
          <p:nvPr/>
        </p:nvSpPr>
        <p:spPr>
          <a:xfrm>
            <a:off x="4546424" y="4203286"/>
            <a:ext cx="834312" cy="4904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Egress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883CDDD-AB62-42D0-B084-83FC63C4AD97}"/>
              </a:ext>
            </a:extLst>
          </p:cNvPr>
          <p:cNvCxnSpPr>
            <a:cxnSpLocks/>
            <a:stCxn id="30" idx="1"/>
            <a:endCxn id="27" idx="3"/>
          </p:cNvCxnSpPr>
          <p:nvPr/>
        </p:nvCxnSpPr>
        <p:spPr>
          <a:xfrm flipH="1" flipV="1">
            <a:off x="5179892" y="5550789"/>
            <a:ext cx="240914" cy="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D08DB53-6523-4D64-B1A6-8C53589AC0FE}"/>
              </a:ext>
            </a:extLst>
          </p:cNvPr>
          <p:cNvCxnSpPr>
            <a:cxnSpLocks/>
            <a:stCxn id="5" idx="2"/>
            <a:endCxn id="25" idx="3"/>
          </p:cNvCxnSpPr>
          <p:nvPr/>
        </p:nvCxnSpPr>
        <p:spPr>
          <a:xfrm flipH="1">
            <a:off x="4114497" y="3095553"/>
            <a:ext cx="478222" cy="427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CCB862C-D310-4148-AAAE-8E0C9EE2A5A0}"/>
              </a:ext>
            </a:extLst>
          </p:cNvPr>
          <p:cNvCxnSpPr>
            <a:cxnSpLocks/>
            <a:stCxn id="7" idx="6"/>
            <a:endCxn id="26" idx="1"/>
          </p:cNvCxnSpPr>
          <p:nvPr/>
        </p:nvCxnSpPr>
        <p:spPr>
          <a:xfrm flipV="1">
            <a:off x="7416732" y="3091278"/>
            <a:ext cx="555804" cy="427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3" name="爆炸形: 8 pt  72">
            <a:extLst>
              <a:ext uri="{FF2B5EF4-FFF2-40B4-BE49-F238E27FC236}">
                <a16:creationId xmlns:a16="http://schemas.microsoft.com/office/drawing/2014/main" id="{939F9979-DA86-44B1-9958-5D63BCAAD896}"/>
              </a:ext>
            </a:extLst>
          </p:cNvPr>
          <p:cNvSpPr/>
          <p:nvPr/>
        </p:nvSpPr>
        <p:spPr>
          <a:xfrm>
            <a:off x="5125765" y="3525391"/>
            <a:ext cx="659876" cy="622169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5B4E74F-856E-4489-83CA-EB1FB1CBEBBD}"/>
              </a:ext>
            </a:extLst>
          </p:cNvPr>
          <p:cNvSpPr/>
          <p:nvPr/>
        </p:nvSpPr>
        <p:spPr>
          <a:xfrm>
            <a:off x="2412465" y="2696945"/>
            <a:ext cx="764438" cy="81003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D72BA265-2392-4B0E-9BF0-56F7547C42BB}"/>
              </a:ext>
            </a:extLst>
          </p:cNvPr>
          <p:cNvSpPr/>
          <p:nvPr/>
        </p:nvSpPr>
        <p:spPr>
          <a:xfrm>
            <a:off x="8910559" y="2688397"/>
            <a:ext cx="764438" cy="81003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7952ABC4-35FE-4291-8E09-1A6723DC69C8}"/>
              </a:ext>
            </a:extLst>
          </p:cNvPr>
          <p:cNvCxnSpPr>
            <a:cxnSpLocks/>
            <a:stCxn id="25" idx="1"/>
            <a:endCxn id="74" idx="3"/>
          </p:cNvCxnSpPr>
          <p:nvPr/>
        </p:nvCxnSpPr>
        <p:spPr>
          <a:xfrm flipH="1">
            <a:off x="3176903" y="3099827"/>
            <a:ext cx="173156" cy="213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88A7FF69-B49E-4529-96FE-914ACAAFCB72}"/>
              </a:ext>
            </a:extLst>
          </p:cNvPr>
          <p:cNvCxnSpPr>
            <a:cxnSpLocks/>
            <a:stCxn id="75" idx="1"/>
            <a:endCxn id="26" idx="3"/>
          </p:cNvCxnSpPr>
          <p:nvPr/>
        </p:nvCxnSpPr>
        <p:spPr>
          <a:xfrm flipH="1" flipV="1">
            <a:off x="8736974" y="3091278"/>
            <a:ext cx="173585" cy="213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C16E31D4-C861-4F0B-9165-196030B6AADC}"/>
              </a:ext>
            </a:extLst>
          </p:cNvPr>
          <p:cNvSpPr/>
          <p:nvPr/>
        </p:nvSpPr>
        <p:spPr>
          <a:xfrm>
            <a:off x="5420806" y="5147187"/>
            <a:ext cx="1140931" cy="80720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Classifier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15CE4DD-1593-4881-A2A5-9E8733490F8D}"/>
              </a:ext>
            </a:extLst>
          </p:cNvPr>
          <p:cNvCxnSpPr>
            <a:cxnSpLocks/>
            <a:stCxn id="6" idx="4"/>
            <a:endCxn id="30" idx="0"/>
          </p:cNvCxnSpPr>
          <p:nvPr/>
        </p:nvCxnSpPr>
        <p:spPr>
          <a:xfrm flipH="1">
            <a:off x="5991272" y="4869824"/>
            <a:ext cx="2060" cy="277363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E834C34-9680-47A7-84E0-76336690B590}"/>
              </a:ext>
            </a:extLst>
          </p:cNvPr>
          <p:cNvCxnSpPr>
            <a:cxnSpLocks/>
            <a:stCxn id="6" idx="2"/>
            <a:endCxn id="28" idx="3"/>
          </p:cNvCxnSpPr>
          <p:nvPr/>
        </p:nvCxnSpPr>
        <p:spPr>
          <a:xfrm flipH="1" flipV="1">
            <a:off x="5380736" y="4448494"/>
            <a:ext cx="195440" cy="12038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E47505DB-6624-4DE2-84F0-EF6595EF2698}"/>
              </a:ext>
            </a:extLst>
          </p:cNvPr>
          <p:cNvSpPr txBox="1"/>
          <p:nvPr/>
        </p:nvSpPr>
        <p:spPr>
          <a:xfrm>
            <a:off x="8537509" y="4172945"/>
            <a:ext cx="33281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Ingress use </a:t>
            </a:r>
            <a:r>
              <a:rPr lang="en-US" altLang="zh-CN" b="1" dirty="0" err="1"/>
              <a:t>iperf</a:t>
            </a:r>
            <a:r>
              <a:rPr lang="en-US" altLang="zh-CN" b="1" dirty="0"/>
              <a:t>-client</a:t>
            </a:r>
          </a:p>
          <a:p>
            <a:r>
              <a:rPr lang="en-US" altLang="zh-CN" b="1" dirty="0"/>
              <a:t>Egress use </a:t>
            </a:r>
            <a:r>
              <a:rPr lang="en-US" altLang="zh-CN" b="1" dirty="0" err="1"/>
              <a:t>iperf</a:t>
            </a:r>
            <a:r>
              <a:rPr lang="en-US" altLang="zh-CN" b="1" dirty="0"/>
              <a:t>-server</a:t>
            </a:r>
          </a:p>
          <a:p>
            <a:r>
              <a:rPr lang="en-US" altLang="zh-CN" b="1" dirty="0"/>
              <a:t>Flow: Ingress-&gt;VNF1-&gt;Egress</a:t>
            </a:r>
          </a:p>
        </p:txBody>
      </p:sp>
    </p:spTree>
    <p:extLst>
      <p:ext uri="{BB962C8B-B14F-4D97-AF65-F5344CB8AC3E}">
        <p14:creationId xmlns:p14="http://schemas.microsoft.com/office/powerpoint/2010/main" val="2964291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F3417-D460-4A83-8CF6-A5B2927A0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 control plane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634BB8-1145-46B7-A311-6F253B5B82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266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0DB0B44A-9D6F-4FD5-9F23-9B5EE3BC4087}"/>
              </a:ext>
            </a:extLst>
          </p:cNvPr>
          <p:cNvSpPr/>
          <p:nvPr/>
        </p:nvSpPr>
        <p:spPr>
          <a:xfrm>
            <a:off x="5543726" y="5944777"/>
            <a:ext cx="1614926" cy="7889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4675976E-89ED-4AA6-97CC-7B8B9FB38D81}"/>
              </a:ext>
            </a:extLst>
          </p:cNvPr>
          <p:cNvSpPr/>
          <p:nvPr/>
        </p:nvSpPr>
        <p:spPr>
          <a:xfrm>
            <a:off x="7973963" y="3651282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DD8E7F7F-ADE7-4717-B35F-F0C4EBCDDFE2}"/>
              </a:ext>
            </a:extLst>
          </p:cNvPr>
          <p:cNvSpPr/>
          <p:nvPr/>
        </p:nvSpPr>
        <p:spPr>
          <a:xfrm>
            <a:off x="2698812" y="3656896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2523A337-7325-4010-B6DF-678F698F74DD}"/>
              </a:ext>
            </a:extLst>
          </p:cNvPr>
          <p:cNvSpPr/>
          <p:nvPr/>
        </p:nvSpPr>
        <p:spPr>
          <a:xfrm>
            <a:off x="4751078" y="3734072"/>
            <a:ext cx="3069227" cy="21075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6FFD267-FAB5-4CC9-86C7-800FDF0B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First step – function test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46BA4A4-FDAA-4D4B-AA43-AC346A00C2A7}"/>
              </a:ext>
            </a:extLst>
          </p:cNvPr>
          <p:cNvSpPr/>
          <p:nvPr/>
        </p:nvSpPr>
        <p:spPr>
          <a:xfrm>
            <a:off x="4831596" y="3805006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3DD1DD2-71C2-45E8-9281-7AB96B44D282}"/>
              </a:ext>
            </a:extLst>
          </p:cNvPr>
          <p:cNvSpPr/>
          <p:nvPr/>
        </p:nvSpPr>
        <p:spPr>
          <a:xfrm>
            <a:off x="5907822" y="4917710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E0E486C-6003-48F1-8811-A8238ECA0A6C}"/>
              </a:ext>
            </a:extLst>
          </p:cNvPr>
          <p:cNvSpPr/>
          <p:nvPr/>
        </p:nvSpPr>
        <p:spPr>
          <a:xfrm>
            <a:off x="6821297" y="3805006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FAFA491-2F21-4EED-A7FC-CD8B9DF8BE27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6619952" y="4503712"/>
            <a:ext cx="323527" cy="53387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0CCD7C3-89C0-498C-A526-9CB62D80AE34}"/>
              </a:ext>
            </a:extLst>
          </p:cNvPr>
          <p:cNvCxnSpPr>
            <a:cxnSpLocks/>
            <a:stCxn id="6" idx="1"/>
            <a:endCxn id="5" idx="5"/>
          </p:cNvCxnSpPr>
          <p:nvPr/>
        </p:nvCxnSpPr>
        <p:spPr>
          <a:xfrm flipH="1" flipV="1">
            <a:off x="5543726" y="4503712"/>
            <a:ext cx="486278" cy="53387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9F1A309-EAB1-48A0-B2C1-60510B6BFCBB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>
            <a:off x="5665908" y="4214299"/>
            <a:ext cx="1155389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ED1327BF-09D2-4ED6-888D-F5F990F3C248}"/>
              </a:ext>
            </a:extLst>
          </p:cNvPr>
          <p:cNvSpPr/>
          <p:nvPr/>
        </p:nvSpPr>
        <p:spPr>
          <a:xfrm>
            <a:off x="3813484" y="3978568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5B92116-640E-46FB-921D-F3C663FA6E00}"/>
              </a:ext>
            </a:extLst>
          </p:cNvPr>
          <p:cNvSpPr/>
          <p:nvPr/>
        </p:nvSpPr>
        <p:spPr>
          <a:xfrm>
            <a:off x="8085014" y="3995420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3142639-7F2F-4C44-814C-54D2781F5574}"/>
              </a:ext>
            </a:extLst>
          </p:cNvPr>
          <p:cNvSpPr/>
          <p:nvPr/>
        </p:nvSpPr>
        <p:spPr>
          <a:xfrm>
            <a:off x="4499687" y="5585442"/>
            <a:ext cx="993980" cy="4539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Ingress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883CDDD-AB62-42D0-B084-83FC63C4AD97}"/>
              </a:ext>
            </a:extLst>
          </p:cNvPr>
          <p:cNvCxnSpPr>
            <a:cxnSpLocks/>
            <a:stCxn id="6" idx="3"/>
            <a:endCxn id="27" idx="3"/>
          </p:cNvCxnSpPr>
          <p:nvPr/>
        </p:nvCxnSpPr>
        <p:spPr>
          <a:xfrm flipH="1">
            <a:off x="5493667" y="5616416"/>
            <a:ext cx="536337" cy="19598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D08DB53-6523-4D64-B1A6-8C53589AC0FE}"/>
              </a:ext>
            </a:extLst>
          </p:cNvPr>
          <p:cNvCxnSpPr>
            <a:cxnSpLocks/>
            <a:stCxn id="5" idx="2"/>
            <a:endCxn id="25" idx="3"/>
          </p:cNvCxnSpPr>
          <p:nvPr/>
        </p:nvCxnSpPr>
        <p:spPr>
          <a:xfrm flipH="1" flipV="1">
            <a:off x="4577922" y="4206322"/>
            <a:ext cx="253674" cy="797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CCB862C-D310-4148-AAAE-8E0C9EE2A5A0}"/>
              </a:ext>
            </a:extLst>
          </p:cNvPr>
          <p:cNvCxnSpPr>
            <a:cxnSpLocks/>
            <a:stCxn id="7" idx="6"/>
            <a:endCxn id="26" idx="1"/>
          </p:cNvCxnSpPr>
          <p:nvPr/>
        </p:nvCxnSpPr>
        <p:spPr>
          <a:xfrm>
            <a:off x="7655609" y="4214299"/>
            <a:ext cx="429405" cy="887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3" name="爆炸形: 8 pt  72">
            <a:extLst>
              <a:ext uri="{FF2B5EF4-FFF2-40B4-BE49-F238E27FC236}">
                <a16:creationId xmlns:a16="http://schemas.microsoft.com/office/drawing/2014/main" id="{939F9979-DA86-44B1-9958-5D63BCAAD896}"/>
              </a:ext>
            </a:extLst>
          </p:cNvPr>
          <p:cNvSpPr/>
          <p:nvPr/>
        </p:nvSpPr>
        <p:spPr>
          <a:xfrm>
            <a:off x="5457411" y="4526613"/>
            <a:ext cx="659876" cy="622169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5B4E74F-856E-4489-83CA-EB1FB1CBEBBD}"/>
              </a:ext>
            </a:extLst>
          </p:cNvPr>
          <p:cNvSpPr/>
          <p:nvPr/>
        </p:nvSpPr>
        <p:spPr>
          <a:xfrm>
            <a:off x="2875890" y="3980704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D72BA265-2392-4B0E-9BF0-56F7547C42BB}"/>
              </a:ext>
            </a:extLst>
          </p:cNvPr>
          <p:cNvSpPr/>
          <p:nvPr/>
        </p:nvSpPr>
        <p:spPr>
          <a:xfrm>
            <a:off x="9023037" y="3997557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7952ABC4-35FE-4291-8E09-1A6723DC69C8}"/>
              </a:ext>
            </a:extLst>
          </p:cNvPr>
          <p:cNvCxnSpPr>
            <a:cxnSpLocks/>
            <a:stCxn id="25" idx="1"/>
            <a:endCxn id="74" idx="3"/>
          </p:cNvCxnSpPr>
          <p:nvPr/>
        </p:nvCxnSpPr>
        <p:spPr>
          <a:xfrm flipH="1">
            <a:off x="3640328" y="4206322"/>
            <a:ext cx="173156" cy="213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88A7FF69-B49E-4529-96FE-914ACAAFCB72}"/>
              </a:ext>
            </a:extLst>
          </p:cNvPr>
          <p:cNvCxnSpPr>
            <a:cxnSpLocks/>
            <a:stCxn id="75" idx="1"/>
            <a:endCxn id="26" idx="3"/>
          </p:cNvCxnSpPr>
          <p:nvPr/>
        </p:nvCxnSpPr>
        <p:spPr>
          <a:xfrm flipH="1" flipV="1">
            <a:off x="8849452" y="4223174"/>
            <a:ext cx="173585" cy="213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C16E31D4-C861-4F0B-9165-196030B6AADC}"/>
              </a:ext>
            </a:extLst>
          </p:cNvPr>
          <p:cNvSpPr/>
          <p:nvPr/>
        </p:nvSpPr>
        <p:spPr>
          <a:xfrm>
            <a:off x="5760229" y="6060455"/>
            <a:ext cx="1140931" cy="4539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Classifier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15CE4DD-1593-4881-A2A5-9E8733490F8D}"/>
              </a:ext>
            </a:extLst>
          </p:cNvPr>
          <p:cNvCxnSpPr>
            <a:cxnSpLocks/>
            <a:stCxn id="6" idx="4"/>
            <a:endCxn id="30" idx="0"/>
          </p:cNvCxnSpPr>
          <p:nvPr/>
        </p:nvCxnSpPr>
        <p:spPr>
          <a:xfrm>
            <a:off x="6324978" y="5736295"/>
            <a:ext cx="5717" cy="32416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790A50A4-91B8-4222-9304-3D02C7376CF9}"/>
              </a:ext>
            </a:extLst>
          </p:cNvPr>
          <p:cNvSpPr/>
          <p:nvPr/>
        </p:nvSpPr>
        <p:spPr>
          <a:xfrm>
            <a:off x="5654227" y="3025872"/>
            <a:ext cx="994927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Ryu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25A2D5D-9290-4FA7-8325-130726CB092B}"/>
              </a:ext>
            </a:extLst>
          </p:cNvPr>
          <p:cNvSpPr/>
          <p:nvPr/>
        </p:nvSpPr>
        <p:spPr>
          <a:xfrm>
            <a:off x="7009424" y="3033962"/>
            <a:ext cx="1785233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SFF Controller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4F46709-FCE9-46F2-B982-9CFD473E64A6}"/>
              </a:ext>
            </a:extLst>
          </p:cNvPr>
          <p:cNvCxnSpPr>
            <a:cxnSpLocks/>
            <a:stCxn id="29" idx="2"/>
            <a:endCxn id="26" idx="0"/>
          </p:cNvCxnSpPr>
          <p:nvPr/>
        </p:nvCxnSpPr>
        <p:spPr>
          <a:xfrm>
            <a:off x="7902041" y="3505648"/>
            <a:ext cx="565192" cy="489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6E0559C-93C0-447E-9B77-BC0459CDFAB5}"/>
              </a:ext>
            </a:extLst>
          </p:cNvPr>
          <p:cNvCxnSpPr>
            <a:cxnSpLocks/>
            <a:stCxn id="52" idx="2"/>
            <a:endCxn id="30" idx="0"/>
          </p:cNvCxnSpPr>
          <p:nvPr/>
        </p:nvCxnSpPr>
        <p:spPr>
          <a:xfrm flipH="1">
            <a:off x="6330695" y="3478145"/>
            <a:ext cx="3212880" cy="2582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E6A872C3-8653-43BE-9636-1A84018BD11E}"/>
              </a:ext>
            </a:extLst>
          </p:cNvPr>
          <p:cNvCxnSpPr>
            <a:cxnSpLocks/>
            <a:stCxn id="29" idx="2"/>
            <a:endCxn id="25" idx="0"/>
          </p:cNvCxnSpPr>
          <p:nvPr/>
        </p:nvCxnSpPr>
        <p:spPr>
          <a:xfrm flipH="1">
            <a:off x="4195703" y="3505648"/>
            <a:ext cx="3706338" cy="47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699F5C3-095B-4465-930F-79CA6AB0DC53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5248752" y="3497558"/>
            <a:ext cx="902939" cy="3074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F7E12B0F-7578-4DED-833D-283F485BA1B0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151691" y="3497558"/>
            <a:ext cx="1086762" cy="3074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A6BB229-2448-4657-9D17-5377DD765A35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6151691" y="3497558"/>
            <a:ext cx="173287" cy="142015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2E1FF8B5-FCEB-43E5-B8A4-4BA548294F2A}"/>
              </a:ext>
            </a:extLst>
          </p:cNvPr>
          <p:cNvSpPr txBox="1"/>
          <p:nvPr/>
        </p:nvSpPr>
        <p:spPr>
          <a:xfrm>
            <a:off x="6833298" y="5378067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Mininet</a:t>
            </a:r>
            <a:endParaRPr lang="zh-CN" altLang="en-US" b="1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A280B34-344C-4CC9-AE85-AB8BA0BA592C}"/>
              </a:ext>
            </a:extLst>
          </p:cNvPr>
          <p:cNvSpPr txBox="1"/>
          <p:nvPr/>
        </p:nvSpPr>
        <p:spPr>
          <a:xfrm>
            <a:off x="2824820" y="3620340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VM2</a:t>
            </a:r>
            <a:endParaRPr lang="zh-CN" altLang="en-US" b="1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5B65624-1908-4AFB-AF66-1379B213E632}"/>
              </a:ext>
            </a:extLst>
          </p:cNvPr>
          <p:cNvSpPr txBox="1"/>
          <p:nvPr/>
        </p:nvSpPr>
        <p:spPr>
          <a:xfrm>
            <a:off x="9118745" y="3631083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VM3</a:t>
            </a:r>
            <a:endParaRPr lang="zh-CN" altLang="en-US" b="1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941046E-1E66-42B6-A808-16D8AA016607}"/>
              </a:ext>
            </a:extLst>
          </p:cNvPr>
          <p:cNvSpPr txBox="1"/>
          <p:nvPr/>
        </p:nvSpPr>
        <p:spPr>
          <a:xfrm>
            <a:off x="5363430" y="6472176"/>
            <a:ext cx="67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VM1</a:t>
            </a:r>
            <a:endParaRPr lang="zh-CN" altLang="en-US" b="1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2DB14E3-28DC-4B14-9D49-7CF16F7F1785}"/>
              </a:ext>
            </a:extLst>
          </p:cNvPr>
          <p:cNvSpPr/>
          <p:nvPr/>
        </p:nvSpPr>
        <p:spPr>
          <a:xfrm>
            <a:off x="6901161" y="2922424"/>
            <a:ext cx="5119204" cy="673192"/>
          </a:xfrm>
          <a:prstGeom prst="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zh-CN" dirty="0"/>
              <a:t>Server Controller</a:t>
            </a:r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E4FC61D-CD6D-4E26-A9AB-492286DF674C}"/>
              </a:ext>
            </a:extLst>
          </p:cNvPr>
          <p:cNvSpPr/>
          <p:nvPr/>
        </p:nvSpPr>
        <p:spPr>
          <a:xfrm>
            <a:off x="8904058" y="3006459"/>
            <a:ext cx="1279033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Classifier</a:t>
            </a:r>
          </a:p>
          <a:p>
            <a:pPr algn="ctr"/>
            <a:r>
              <a:rPr lang="en-US" altLang="zh-CN" dirty="0"/>
              <a:t>Controller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B00F6C0-303F-449E-907D-7CAFCBA24FD1}"/>
              </a:ext>
            </a:extLst>
          </p:cNvPr>
          <p:cNvSpPr/>
          <p:nvPr/>
        </p:nvSpPr>
        <p:spPr>
          <a:xfrm>
            <a:off x="4506972" y="5007179"/>
            <a:ext cx="993980" cy="4539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r>
              <a:rPr lang="en-US" altLang="zh-CN" dirty="0">
                <a:solidFill>
                  <a:schemeClr val="dk1"/>
                </a:solidFill>
              </a:rPr>
              <a:t>gress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9F94583E-A2E0-4E54-9399-78BCEDB797D5}"/>
              </a:ext>
            </a:extLst>
          </p:cNvPr>
          <p:cNvCxnSpPr>
            <a:cxnSpLocks/>
            <a:stCxn id="6" idx="2"/>
            <a:endCxn id="44" idx="3"/>
          </p:cNvCxnSpPr>
          <p:nvPr/>
        </p:nvCxnSpPr>
        <p:spPr>
          <a:xfrm flipH="1" flipV="1">
            <a:off x="5500952" y="5234137"/>
            <a:ext cx="406870" cy="9286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540596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5EADAD31-5D0B-459A-B167-AA10345D7AFA}"/>
              </a:ext>
            </a:extLst>
          </p:cNvPr>
          <p:cNvSpPr/>
          <p:nvPr/>
        </p:nvSpPr>
        <p:spPr>
          <a:xfrm>
            <a:off x="5477668" y="444988"/>
            <a:ext cx="6278054" cy="178670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D52D3948-2A2C-4241-BA84-49474858EF67}"/>
              </a:ext>
            </a:extLst>
          </p:cNvPr>
          <p:cNvSpPr txBox="1"/>
          <p:nvPr/>
        </p:nvSpPr>
        <p:spPr>
          <a:xfrm>
            <a:off x="5859651" y="2521499"/>
            <a:ext cx="78008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/>
              <a:t>nat1</a:t>
            </a:r>
            <a:endParaRPr lang="zh-CN" altLang="en-US" b="1" dirty="0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697E4017-D0A2-4442-8853-2A3C289999BA}"/>
              </a:ext>
            </a:extLst>
          </p:cNvPr>
          <p:cNvSpPr/>
          <p:nvPr/>
        </p:nvSpPr>
        <p:spPr>
          <a:xfrm>
            <a:off x="5477668" y="5944777"/>
            <a:ext cx="2127252" cy="7889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E325E0DA-EBFF-438A-8539-D3223779BB78}"/>
              </a:ext>
            </a:extLst>
          </p:cNvPr>
          <p:cNvSpPr/>
          <p:nvPr/>
        </p:nvSpPr>
        <p:spPr>
          <a:xfrm>
            <a:off x="9497750" y="3200321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3A19A6EA-B330-41AD-9F66-7DA5AB365E5E}"/>
              </a:ext>
            </a:extLst>
          </p:cNvPr>
          <p:cNvSpPr/>
          <p:nvPr/>
        </p:nvSpPr>
        <p:spPr>
          <a:xfrm>
            <a:off x="1729654" y="3350357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8E29D6DA-7AF3-400C-BBEC-DCD27B3EDC0D}"/>
              </a:ext>
            </a:extLst>
          </p:cNvPr>
          <p:cNvSpPr/>
          <p:nvPr/>
        </p:nvSpPr>
        <p:spPr>
          <a:xfrm>
            <a:off x="4700389" y="3424269"/>
            <a:ext cx="2960482" cy="206659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6FFD267-FAB5-4CC9-86C7-800FDF0B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Mininet emulation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46BA4A4-FDAA-4D4B-AA43-AC346A00C2A7}"/>
              </a:ext>
            </a:extLst>
          </p:cNvPr>
          <p:cNvSpPr/>
          <p:nvPr/>
        </p:nvSpPr>
        <p:spPr>
          <a:xfrm>
            <a:off x="4780906" y="3504081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3DD1DD2-71C2-45E8-9281-7AB96B44D282}"/>
              </a:ext>
            </a:extLst>
          </p:cNvPr>
          <p:cNvSpPr/>
          <p:nvPr/>
        </p:nvSpPr>
        <p:spPr>
          <a:xfrm>
            <a:off x="5857132" y="4616785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E0E486C-6003-48F1-8811-A8238ECA0A6C}"/>
              </a:ext>
            </a:extLst>
          </p:cNvPr>
          <p:cNvSpPr/>
          <p:nvPr/>
        </p:nvSpPr>
        <p:spPr>
          <a:xfrm>
            <a:off x="6770607" y="3504081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FAFA491-2F21-4EED-A7FC-CD8B9DF8BE27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6569262" y="4202787"/>
            <a:ext cx="323527" cy="53387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0CCD7C3-89C0-498C-A526-9CB62D80AE34}"/>
              </a:ext>
            </a:extLst>
          </p:cNvPr>
          <p:cNvCxnSpPr>
            <a:cxnSpLocks/>
            <a:stCxn id="6" idx="1"/>
            <a:endCxn id="5" idx="5"/>
          </p:cNvCxnSpPr>
          <p:nvPr/>
        </p:nvCxnSpPr>
        <p:spPr>
          <a:xfrm flipH="1" flipV="1">
            <a:off x="5493036" y="4202787"/>
            <a:ext cx="486278" cy="53387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9F1A309-EAB1-48A0-B2C1-60510B6BFCBB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>
            <a:off x="5615218" y="3913374"/>
            <a:ext cx="1155389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ED1327BF-09D2-4ED6-888D-F5F990F3C248}"/>
              </a:ext>
            </a:extLst>
          </p:cNvPr>
          <p:cNvSpPr/>
          <p:nvPr/>
        </p:nvSpPr>
        <p:spPr>
          <a:xfrm>
            <a:off x="2844326" y="3672029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5B92116-640E-46FB-921D-F3C663FA6E00}"/>
              </a:ext>
            </a:extLst>
          </p:cNvPr>
          <p:cNvSpPr/>
          <p:nvPr/>
        </p:nvSpPr>
        <p:spPr>
          <a:xfrm>
            <a:off x="9574125" y="3685344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3142639-7F2F-4C44-814C-54D2781F5574}"/>
              </a:ext>
            </a:extLst>
          </p:cNvPr>
          <p:cNvSpPr/>
          <p:nvPr/>
        </p:nvSpPr>
        <p:spPr>
          <a:xfrm>
            <a:off x="8688467" y="4806931"/>
            <a:ext cx="993980" cy="4539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Ingress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883CDDD-AB62-42D0-B084-83FC63C4AD97}"/>
              </a:ext>
            </a:extLst>
          </p:cNvPr>
          <p:cNvCxnSpPr>
            <a:cxnSpLocks/>
            <a:stCxn id="6" idx="6"/>
            <a:endCxn id="27" idx="1"/>
          </p:cNvCxnSpPr>
          <p:nvPr/>
        </p:nvCxnSpPr>
        <p:spPr>
          <a:xfrm>
            <a:off x="6691444" y="5026078"/>
            <a:ext cx="1997023" cy="781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D08DB53-6523-4D64-B1A6-8C53589AC0FE}"/>
              </a:ext>
            </a:extLst>
          </p:cNvPr>
          <p:cNvCxnSpPr>
            <a:cxnSpLocks/>
            <a:stCxn id="5" idx="2"/>
            <a:endCxn id="25" idx="3"/>
          </p:cNvCxnSpPr>
          <p:nvPr/>
        </p:nvCxnSpPr>
        <p:spPr>
          <a:xfrm flipH="1" flipV="1">
            <a:off x="3608764" y="3899783"/>
            <a:ext cx="1172142" cy="1359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CCB862C-D310-4148-AAAE-8E0C9EE2A5A0}"/>
              </a:ext>
            </a:extLst>
          </p:cNvPr>
          <p:cNvCxnSpPr>
            <a:cxnSpLocks/>
            <a:stCxn id="7" idx="6"/>
            <a:endCxn id="26" idx="1"/>
          </p:cNvCxnSpPr>
          <p:nvPr/>
        </p:nvCxnSpPr>
        <p:spPr>
          <a:xfrm flipV="1">
            <a:off x="7604919" y="3913098"/>
            <a:ext cx="1969206" cy="27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3" name="爆炸形: 8 pt  72">
            <a:extLst>
              <a:ext uri="{FF2B5EF4-FFF2-40B4-BE49-F238E27FC236}">
                <a16:creationId xmlns:a16="http://schemas.microsoft.com/office/drawing/2014/main" id="{939F9979-DA86-44B1-9958-5D63BCAAD896}"/>
              </a:ext>
            </a:extLst>
          </p:cNvPr>
          <p:cNvSpPr/>
          <p:nvPr/>
        </p:nvSpPr>
        <p:spPr>
          <a:xfrm>
            <a:off x="5406721" y="4225688"/>
            <a:ext cx="659876" cy="622169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5B4E74F-856E-4489-83CA-EB1FB1CBEBBD}"/>
              </a:ext>
            </a:extLst>
          </p:cNvPr>
          <p:cNvSpPr/>
          <p:nvPr/>
        </p:nvSpPr>
        <p:spPr>
          <a:xfrm>
            <a:off x="1906732" y="3674165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D72BA265-2392-4B0E-9BF0-56F7547C42BB}"/>
              </a:ext>
            </a:extLst>
          </p:cNvPr>
          <p:cNvSpPr/>
          <p:nvPr/>
        </p:nvSpPr>
        <p:spPr>
          <a:xfrm>
            <a:off x="10512148" y="3687481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7952ABC4-35FE-4291-8E09-1A6723DC69C8}"/>
              </a:ext>
            </a:extLst>
          </p:cNvPr>
          <p:cNvCxnSpPr>
            <a:cxnSpLocks/>
            <a:stCxn id="25" idx="1"/>
            <a:endCxn id="74" idx="3"/>
          </p:cNvCxnSpPr>
          <p:nvPr/>
        </p:nvCxnSpPr>
        <p:spPr>
          <a:xfrm flipH="1">
            <a:off x="2671170" y="3899783"/>
            <a:ext cx="173156" cy="213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88A7FF69-B49E-4529-96FE-914ACAAFCB72}"/>
              </a:ext>
            </a:extLst>
          </p:cNvPr>
          <p:cNvCxnSpPr>
            <a:cxnSpLocks/>
            <a:stCxn id="75" idx="1"/>
            <a:endCxn id="26" idx="3"/>
          </p:cNvCxnSpPr>
          <p:nvPr/>
        </p:nvCxnSpPr>
        <p:spPr>
          <a:xfrm flipH="1" flipV="1">
            <a:off x="10338563" y="3913098"/>
            <a:ext cx="173585" cy="213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C16E31D4-C861-4F0B-9165-196030B6AADC}"/>
              </a:ext>
            </a:extLst>
          </p:cNvPr>
          <p:cNvSpPr/>
          <p:nvPr/>
        </p:nvSpPr>
        <p:spPr>
          <a:xfrm>
            <a:off x="5703823" y="6060455"/>
            <a:ext cx="1140931" cy="4539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Classifier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15CE4DD-1593-4881-A2A5-9E8733490F8D}"/>
              </a:ext>
            </a:extLst>
          </p:cNvPr>
          <p:cNvCxnSpPr>
            <a:cxnSpLocks/>
            <a:stCxn id="6" idx="4"/>
            <a:endCxn id="30" idx="0"/>
          </p:cNvCxnSpPr>
          <p:nvPr/>
        </p:nvCxnSpPr>
        <p:spPr>
          <a:xfrm>
            <a:off x="6274288" y="5435370"/>
            <a:ext cx="1" cy="62508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790A50A4-91B8-4222-9304-3D02C7376CF9}"/>
              </a:ext>
            </a:extLst>
          </p:cNvPr>
          <p:cNvSpPr/>
          <p:nvPr/>
        </p:nvSpPr>
        <p:spPr>
          <a:xfrm>
            <a:off x="5752230" y="1063190"/>
            <a:ext cx="994927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Ryu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25A2D5D-9290-4FA7-8325-130726CB092B}"/>
              </a:ext>
            </a:extLst>
          </p:cNvPr>
          <p:cNvSpPr/>
          <p:nvPr/>
        </p:nvSpPr>
        <p:spPr>
          <a:xfrm>
            <a:off x="7026831" y="1083902"/>
            <a:ext cx="1785233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SFF Controller</a:t>
            </a:r>
            <a:endParaRPr lang="zh-CN" altLang="en-US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F7E12B0F-7578-4DED-833D-283F485BA1B0}"/>
              </a:ext>
            </a:extLst>
          </p:cNvPr>
          <p:cNvCxnSpPr>
            <a:cxnSpLocks/>
            <a:stCxn id="80" idx="2"/>
            <a:endCxn id="7" idx="0"/>
          </p:cNvCxnSpPr>
          <p:nvPr/>
        </p:nvCxnSpPr>
        <p:spPr>
          <a:xfrm>
            <a:off x="6249693" y="2890831"/>
            <a:ext cx="938070" cy="613250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A6BB229-2448-4657-9D17-5377DD765A35}"/>
              </a:ext>
            </a:extLst>
          </p:cNvPr>
          <p:cNvCxnSpPr>
            <a:cxnSpLocks/>
            <a:stCxn id="80" idx="2"/>
            <a:endCxn id="6" idx="0"/>
          </p:cNvCxnSpPr>
          <p:nvPr/>
        </p:nvCxnSpPr>
        <p:spPr>
          <a:xfrm>
            <a:off x="6249693" y="2890831"/>
            <a:ext cx="24595" cy="1725954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AD568948-2CC1-47FC-A785-8790A1227A54}"/>
              </a:ext>
            </a:extLst>
          </p:cNvPr>
          <p:cNvSpPr txBox="1"/>
          <p:nvPr/>
        </p:nvSpPr>
        <p:spPr>
          <a:xfrm>
            <a:off x="1855662" y="3313801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VM2</a:t>
            </a:r>
            <a:endParaRPr lang="zh-CN" altLang="en-US" b="1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725C1DA-833B-4D36-8140-A1257ECDC7F2}"/>
              </a:ext>
            </a:extLst>
          </p:cNvPr>
          <p:cNvSpPr txBox="1"/>
          <p:nvPr/>
        </p:nvSpPr>
        <p:spPr>
          <a:xfrm>
            <a:off x="10607856" y="3321007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VM3</a:t>
            </a:r>
            <a:endParaRPr lang="zh-CN" altLang="en-US" b="1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4545150-9D20-4C45-9936-B2A8009A8853}"/>
              </a:ext>
            </a:extLst>
          </p:cNvPr>
          <p:cNvSpPr txBox="1"/>
          <p:nvPr/>
        </p:nvSpPr>
        <p:spPr>
          <a:xfrm>
            <a:off x="6864256" y="6440391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VM1</a:t>
            </a:r>
            <a:endParaRPr lang="zh-CN" altLang="en-US" b="1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8038D09-B435-4A3F-B63E-C2DFB7B23DFA}"/>
              </a:ext>
            </a:extLst>
          </p:cNvPr>
          <p:cNvSpPr txBox="1"/>
          <p:nvPr/>
        </p:nvSpPr>
        <p:spPr>
          <a:xfrm>
            <a:off x="5691848" y="3435061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Mininet</a:t>
            </a:r>
            <a:endParaRPr lang="zh-CN" altLang="en-US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9574E44-D02A-4AD7-B099-7A212A3DD143}"/>
              </a:ext>
            </a:extLst>
          </p:cNvPr>
          <p:cNvSpPr txBox="1"/>
          <p:nvPr/>
        </p:nvSpPr>
        <p:spPr>
          <a:xfrm>
            <a:off x="864756" y="1545862"/>
            <a:ext cx="37545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KVM bridge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nat1: 192.168.122.0/24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toClassifier</a:t>
            </a:r>
            <a:r>
              <a:rPr lang="en-US" altLang="zh-CN" dirty="0"/>
              <a:t>: 192.168.123.0/24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toVNF1: 192.168.124.0/24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toVNF1Backup: 192.168.125.0/24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25D7260-FBD5-4475-A035-4555B7C5A0C6}"/>
              </a:ext>
            </a:extLst>
          </p:cNvPr>
          <p:cNvSpPr txBox="1"/>
          <p:nvPr/>
        </p:nvSpPr>
        <p:spPr>
          <a:xfrm>
            <a:off x="5565588" y="5546881"/>
            <a:ext cx="133882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b="1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 err="1"/>
              <a:t>toClassifier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73414816-ED22-4BAC-A498-70F9C193E17C}"/>
              </a:ext>
            </a:extLst>
          </p:cNvPr>
          <p:cNvSpPr txBox="1"/>
          <p:nvPr/>
        </p:nvSpPr>
        <p:spPr>
          <a:xfrm>
            <a:off x="3686786" y="3731635"/>
            <a:ext cx="97334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b="1" dirty="0"/>
              <a:t>toVNF1</a:t>
            </a:r>
            <a:endParaRPr lang="zh-CN" altLang="en-US" b="1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32DAB7B5-1CBE-483D-AE05-B34070B9E9A7}"/>
              </a:ext>
            </a:extLst>
          </p:cNvPr>
          <p:cNvSpPr txBox="1"/>
          <p:nvPr/>
        </p:nvSpPr>
        <p:spPr>
          <a:xfrm>
            <a:off x="7719492" y="3758204"/>
            <a:ext cx="173797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b="1"/>
            </a:lvl1pPr>
          </a:lstStyle>
          <a:p>
            <a:r>
              <a:rPr lang="en-US" altLang="zh-CN" dirty="0"/>
              <a:t>toVNF1Backup</a:t>
            </a:r>
            <a:endParaRPr lang="zh-CN" alt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CCD9C974-1EFD-4C9C-A7F7-2AAC7F8D240F}"/>
              </a:ext>
            </a:extLst>
          </p:cNvPr>
          <p:cNvSpPr/>
          <p:nvPr/>
        </p:nvSpPr>
        <p:spPr>
          <a:xfrm>
            <a:off x="8982386" y="1071199"/>
            <a:ext cx="1279033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Classifier</a:t>
            </a:r>
          </a:p>
          <a:p>
            <a:pPr algn="ctr"/>
            <a:r>
              <a:rPr lang="en-US" altLang="zh-CN" dirty="0"/>
              <a:t>Controller</a:t>
            </a:r>
            <a:endParaRPr lang="zh-CN" altLang="en-US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9598A549-41F1-4677-830D-07232C2652A0}"/>
              </a:ext>
            </a:extLst>
          </p:cNvPr>
          <p:cNvSpPr txBox="1"/>
          <p:nvPr/>
        </p:nvSpPr>
        <p:spPr>
          <a:xfrm>
            <a:off x="9682447" y="587243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Controller in VM</a:t>
            </a:r>
            <a:endParaRPr lang="zh-CN" altLang="en-US" b="1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0086ED26-0CAF-4B09-8AF7-7C154F2D9678}"/>
              </a:ext>
            </a:extLst>
          </p:cNvPr>
          <p:cNvSpPr txBox="1"/>
          <p:nvPr/>
        </p:nvSpPr>
        <p:spPr>
          <a:xfrm>
            <a:off x="5587269" y="5056063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DCN Gateway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5773DAAB-97BE-40BF-8ACF-324819AE56C6}"/>
              </a:ext>
            </a:extLst>
          </p:cNvPr>
          <p:cNvSpPr txBox="1"/>
          <p:nvPr/>
        </p:nvSpPr>
        <p:spPr>
          <a:xfrm>
            <a:off x="33033" y="5206113"/>
            <a:ext cx="55226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DCN Gateway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Forward inbound traffic to classifier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Private network enable packet-in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Public network use default output to DCN Gateway</a:t>
            </a:r>
            <a:endParaRPr lang="zh-CN" altLang="en-US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BA27F7AD-4476-4F3D-88CB-C2F792E3E46F}"/>
              </a:ext>
            </a:extLst>
          </p:cNvPr>
          <p:cNvSpPr txBox="1"/>
          <p:nvPr/>
        </p:nvSpPr>
        <p:spPr>
          <a:xfrm>
            <a:off x="7715765" y="4707285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Inbound</a:t>
            </a:r>
            <a:endParaRPr lang="zh-CN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65ED373C-3D92-4BD3-848B-8D0EFA05AA88}"/>
              </a:ext>
            </a:extLst>
          </p:cNvPr>
          <p:cNvSpPr/>
          <p:nvPr/>
        </p:nvSpPr>
        <p:spPr>
          <a:xfrm>
            <a:off x="2824687" y="3167263"/>
            <a:ext cx="821377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NIC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D8AAE68B-125B-4F96-9284-C22693A1BD2F}"/>
              </a:ext>
            </a:extLst>
          </p:cNvPr>
          <p:cNvSpPr/>
          <p:nvPr/>
        </p:nvSpPr>
        <p:spPr>
          <a:xfrm>
            <a:off x="6942287" y="6059721"/>
            <a:ext cx="821377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NIC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7E88279F-253B-448D-A36B-B3A6420AC8D0}"/>
              </a:ext>
            </a:extLst>
          </p:cNvPr>
          <p:cNvSpPr/>
          <p:nvPr/>
        </p:nvSpPr>
        <p:spPr>
          <a:xfrm>
            <a:off x="9582271" y="3176478"/>
            <a:ext cx="821377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NIC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8A7CDFA9-C4EC-4EDA-A3D7-C7110765E485}"/>
              </a:ext>
            </a:extLst>
          </p:cNvPr>
          <p:cNvCxnSpPr>
            <a:cxnSpLocks/>
            <a:stCxn id="80" idx="2"/>
            <a:endCxn id="5" idx="0"/>
          </p:cNvCxnSpPr>
          <p:nvPr/>
        </p:nvCxnSpPr>
        <p:spPr>
          <a:xfrm flipH="1">
            <a:off x="5198062" y="2890831"/>
            <a:ext cx="1051631" cy="613250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7E10ABAA-495D-4993-8F68-45B242450428}"/>
              </a:ext>
            </a:extLst>
          </p:cNvPr>
          <p:cNvCxnSpPr>
            <a:cxnSpLocks/>
            <a:stCxn id="56" idx="0"/>
            <a:endCxn id="60" idx="3"/>
          </p:cNvCxnSpPr>
          <p:nvPr/>
        </p:nvCxnSpPr>
        <p:spPr>
          <a:xfrm flipH="1" flipV="1">
            <a:off x="3646064" y="3395017"/>
            <a:ext cx="527394" cy="336618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ED8E2626-83D2-45C0-9294-53A52C37EB40}"/>
              </a:ext>
            </a:extLst>
          </p:cNvPr>
          <p:cNvCxnSpPr>
            <a:cxnSpLocks/>
            <a:stCxn id="57" idx="0"/>
            <a:endCxn id="64" idx="1"/>
          </p:cNvCxnSpPr>
          <p:nvPr/>
        </p:nvCxnSpPr>
        <p:spPr>
          <a:xfrm flipV="1">
            <a:off x="8588480" y="3404232"/>
            <a:ext cx="993791" cy="353972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27A08016-DDCB-4BAA-B2A4-64D137E99F87}"/>
              </a:ext>
            </a:extLst>
          </p:cNvPr>
          <p:cNvCxnSpPr>
            <a:cxnSpLocks/>
            <a:stCxn id="10" idx="3"/>
            <a:endCxn id="63" idx="0"/>
          </p:cNvCxnSpPr>
          <p:nvPr/>
        </p:nvCxnSpPr>
        <p:spPr>
          <a:xfrm>
            <a:off x="6904416" y="5731547"/>
            <a:ext cx="448560" cy="32817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83" name="文本框 182">
            <a:extLst>
              <a:ext uri="{FF2B5EF4-FFF2-40B4-BE49-F238E27FC236}">
                <a16:creationId xmlns:a16="http://schemas.microsoft.com/office/drawing/2014/main" id="{16C11C1A-8170-45C0-9E98-BF5D04F0ADCC}"/>
              </a:ext>
            </a:extLst>
          </p:cNvPr>
          <p:cNvSpPr txBox="1"/>
          <p:nvPr/>
        </p:nvSpPr>
        <p:spPr>
          <a:xfrm>
            <a:off x="4615652" y="222024"/>
            <a:ext cx="78008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/>
              <a:t>br1</a:t>
            </a:r>
            <a:endParaRPr lang="zh-CN" altLang="en-US" b="1" dirty="0"/>
          </a:p>
        </p:txBody>
      </p:sp>
      <p:cxnSp>
        <p:nvCxnSpPr>
          <p:cNvPr id="185" name="直接连接符 184">
            <a:extLst>
              <a:ext uri="{FF2B5EF4-FFF2-40B4-BE49-F238E27FC236}">
                <a16:creationId xmlns:a16="http://schemas.microsoft.com/office/drawing/2014/main" id="{64C75A4B-2AFF-473A-AEE0-E9AC269775AE}"/>
              </a:ext>
            </a:extLst>
          </p:cNvPr>
          <p:cNvCxnSpPr>
            <a:cxnSpLocks/>
            <a:stCxn id="206" idx="2"/>
            <a:endCxn id="80" idx="0"/>
          </p:cNvCxnSpPr>
          <p:nvPr/>
        </p:nvCxnSpPr>
        <p:spPr>
          <a:xfrm flipH="1">
            <a:off x="6249693" y="2152963"/>
            <a:ext cx="44691" cy="36853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2" name="直接连接符 191">
            <a:extLst>
              <a:ext uri="{FF2B5EF4-FFF2-40B4-BE49-F238E27FC236}">
                <a16:creationId xmlns:a16="http://schemas.microsoft.com/office/drawing/2014/main" id="{C16C0E56-B6B5-4D2F-98EE-5E61D4EA6A3E}"/>
              </a:ext>
            </a:extLst>
          </p:cNvPr>
          <p:cNvCxnSpPr>
            <a:cxnSpLocks/>
            <a:stCxn id="80" idx="2"/>
            <a:endCxn id="55" idx="0"/>
          </p:cNvCxnSpPr>
          <p:nvPr/>
        </p:nvCxnSpPr>
        <p:spPr>
          <a:xfrm flipH="1">
            <a:off x="6189741" y="2890831"/>
            <a:ext cx="59952" cy="54423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5" name="直接连接符 194">
            <a:extLst>
              <a:ext uri="{FF2B5EF4-FFF2-40B4-BE49-F238E27FC236}">
                <a16:creationId xmlns:a16="http://schemas.microsoft.com/office/drawing/2014/main" id="{E9E3741F-1EAF-4B0D-8CCB-BB1586C71882}"/>
              </a:ext>
            </a:extLst>
          </p:cNvPr>
          <p:cNvCxnSpPr>
            <a:cxnSpLocks/>
            <a:stCxn id="10" idx="3"/>
            <a:endCxn id="201" idx="2"/>
          </p:cNvCxnSpPr>
          <p:nvPr/>
        </p:nvCxnSpPr>
        <p:spPr>
          <a:xfrm flipV="1">
            <a:off x="6904416" y="2139609"/>
            <a:ext cx="1753319" cy="3591938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01" name="矩形 200">
            <a:extLst>
              <a:ext uri="{FF2B5EF4-FFF2-40B4-BE49-F238E27FC236}">
                <a16:creationId xmlns:a16="http://schemas.microsoft.com/office/drawing/2014/main" id="{43950A14-92FB-44D9-A9F1-3A8382C08B60}"/>
              </a:ext>
            </a:extLst>
          </p:cNvPr>
          <p:cNvSpPr/>
          <p:nvPr/>
        </p:nvSpPr>
        <p:spPr>
          <a:xfrm>
            <a:off x="8161008" y="1684102"/>
            <a:ext cx="993453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NIC2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06" name="矩形 205">
            <a:extLst>
              <a:ext uri="{FF2B5EF4-FFF2-40B4-BE49-F238E27FC236}">
                <a16:creationId xmlns:a16="http://schemas.microsoft.com/office/drawing/2014/main" id="{81015E55-CA2E-401E-B716-BB10A24B575C}"/>
              </a:ext>
            </a:extLst>
          </p:cNvPr>
          <p:cNvSpPr/>
          <p:nvPr/>
        </p:nvSpPr>
        <p:spPr>
          <a:xfrm>
            <a:off x="5797657" y="1697456"/>
            <a:ext cx="993453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NIC1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16" name="矩形 215">
            <a:extLst>
              <a:ext uri="{FF2B5EF4-FFF2-40B4-BE49-F238E27FC236}">
                <a16:creationId xmlns:a16="http://schemas.microsoft.com/office/drawing/2014/main" id="{E0C3FB00-0DF1-457C-B03C-2D062744A68D}"/>
              </a:ext>
            </a:extLst>
          </p:cNvPr>
          <p:cNvSpPr/>
          <p:nvPr/>
        </p:nvSpPr>
        <p:spPr>
          <a:xfrm>
            <a:off x="9332947" y="1679306"/>
            <a:ext cx="1785233" cy="4716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RabbitMQ</a:t>
            </a:r>
            <a:endParaRPr lang="zh-CN" altLang="en-US" dirty="0"/>
          </a:p>
        </p:txBody>
      </p:sp>
      <p:sp>
        <p:nvSpPr>
          <p:cNvPr id="217" name="文本框 216">
            <a:extLst>
              <a:ext uri="{FF2B5EF4-FFF2-40B4-BE49-F238E27FC236}">
                <a16:creationId xmlns:a16="http://schemas.microsoft.com/office/drawing/2014/main" id="{3700F925-6657-4DD1-9917-B3132C160224}"/>
              </a:ext>
            </a:extLst>
          </p:cNvPr>
          <p:cNvSpPr txBox="1"/>
          <p:nvPr/>
        </p:nvSpPr>
        <p:spPr>
          <a:xfrm>
            <a:off x="8049510" y="2106093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2.2.0.38/27</a:t>
            </a:r>
            <a:endParaRPr lang="zh-CN" altLang="en-US" b="1" dirty="0"/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EA05642E-1985-42A8-93F8-79ED9171E212}"/>
              </a:ext>
            </a:extLst>
          </p:cNvPr>
          <p:cNvSpPr txBox="1"/>
          <p:nvPr/>
        </p:nvSpPr>
        <p:spPr>
          <a:xfrm>
            <a:off x="5348496" y="2088698"/>
            <a:ext cx="214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192.168.122.XX/24</a:t>
            </a:r>
            <a:endParaRPr lang="zh-CN" altLang="en-US" b="1" dirty="0"/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id="{BF16BEFB-E138-45ED-B47C-CCD99204ACBE}"/>
              </a:ext>
            </a:extLst>
          </p:cNvPr>
          <p:cNvSpPr/>
          <p:nvPr/>
        </p:nvSpPr>
        <p:spPr>
          <a:xfrm>
            <a:off x="5797657" y="444988"/>
            <a:ext cx="993453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NIC0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221" name="直接连接符 220">
            <a:extLst>
              <a:ext uri="{FF2B5EF4-FFF2-40B4-BE49-F238E27FC236}">
                <a16:creationId xmlns:a16="http://schemas.microsoft.com/office/drawing/2014/main" id="{B45DD9F1-87C9-46EE-BBB8-658DEB386115}"/>
              </a:ext>
            </a:extLst>
          </p:cNvPr>
          <p:cNvCxnSpPr>
            <a:cxnSpLocks/>
            <a:stCxn id="183" idx="3"/>
            <a:endCxn id="220" idx="1"/>
          </p:cNvCxnSpPr>
          <p:nvPr/>
        </p:nvCxnSpPr>
        <p:spPr>
          <a:xfrm>
            <a:off x="5395735" y="406690"/>
            <a:ext cx="401922" cy="266052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25" name="矩形 224">
            <a:extLst>
              <a:ext uri="{FF2B5EF4-FFF2-40B4-BE49-F238E27FC236}">
                <a16:creationId xmlns:a16="http://schemas.microsoft.com/office/drawing/2014/main" id="{A63AB43F-F5FE-47AE-AB7B-B44D7994FCCC}"/>
              </a:ext>
            </a:extLst>
          </p:cNvPr>
          <p:cNvSpPr/>
          <p:nvPr/>
        </p:nvSpPr>
        <p:spPr>
          <a:xfrm>
            <a:off x="10349329" y="1055686"/>
            <a:ext cx="1279033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VNF</a:t>
            </a:r>
          </a:p>
          <a:p>
            <a:pPr algn="ctr"/>
            <a:r>
              <a:rPr lang="en-US" altLang="zh-CN" dirty="0"/>
              <a:t>Controller</a:t>
            </a:r>
            <a:endParaRPr lang="zh-CN" altLang="en-US" dirty="0"/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FFE46362-DB43-48E4-BC4F-CB4E560A2FA0}"/>
              </a:ext>
            </a:extLst>
          </p:cNvPr>
          <p:cNvSpPr/>
          <p:nvPr/>
        </p:nvSpPr>
        <p:spPr>
          <a:xfrm>
            <a:off x="7334719" y="532038"/>
            <a:ext cx="1279033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 </a:t>
            </a:r>
          </a:p>
          <a:p>
            <a:pPr algn="ctr"/>
            <a:r>
              <a:rPr lang="en-US" altLang="zh-CN" dirty="0"/>
              <a:t>Manager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2496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17566</TotalTime>
  <Words>889</Words>
  <Application>Microsoft Office PowerPoint</Application>
  <PresentationFormat>宽屏</PresentationFormat>
  <Paragraphs>416</Paragraphs>
  <Slides>16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等线 Light</vt:lpstr>
      <vt:lpstr>Arial</vt:lpstr>
      <vt:lpstr>Consolas</vt:lpstr>
      <vt:lpstr>Office 主题​​</vt:lpstr>
      <vt:lpstr>SelfAdaptiveMano Architecture OFSwitch-Based</vt:lpstr>
      <vt:lpstr>Roadmap</vt:lpstr>
      <vt:lpstr>设计进度</vt:lpstr>
      <vt:lpstr>SAM data plane</vt:lpstr>
      <vt:lpstr>Software SFF</vt:lpstr>
      <vt:lpstr>Topology</vt:lpstr>
      <vt:lpstr>SAM control plane</vt:lpstr>
      <vt:lpstr>First step – function test</vt:lpstr>
      <vt:lpstr>Mininet emulation</vt:lpstr>
      <vt:lpstr>Datapath work flow – test1</vt:lpstr>
      <vt:lpstr>Datapath work flow – test2</vt:lpstr>
      <vt:lpstr>SAM Architecture</vt:lpstr>
      <vt:lpstr>SAM Architecture</vt:lpstr>
      <vt:lpstr>Request State</vt:lpstr>
      <vt:lpstr>System startup</vt:lpstr>
      <vt:lpstr>Switch-Centric Topology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Mike</dc:creator>
  <cp:lastModifiedBy>Chen Mike</cp:lastModifiedBy>
  <cp:revision>1791</cp:revision>
  <dcterms:created xsi:type="dcterms:W3CDTF">2020-05-31T11:14:33Z</dcterms:created>
  <dcterms:modified xsi:type="dcterms:W3CDTF">2021-01-24T09:21:58Z</dcterms:modified>
</cp:coreProperties>
</file>