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47FB-F2C1-48D6-AE82-E7B0FCA59C5B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A8BD-81E3-43A2-8A1E-4FCD71FC1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optional</a:t>
            </a:r>
            <a:r>
              <a:rPr lang="zh-CN" altLang="en-US" dirty="0"/>
              <a:t>）可以不做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2A8BD-81E3-43A2-8A1E-4FCD71FC11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F842-7B3A-4D65-A56E-1AFBAFC2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9CBB3-1179-481A-A290-6DA28AA7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11AEF-CAC8-4837-B149-8249F07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35E11-DCDB-4472-9357-F831780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E7E4F-D520-423B-8296-BB2F58D8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EA20-D518-45B3-BE55-C626F7D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95051-7C78-4C18-ABE7-70A8ABA0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9AF1C-E613-4A82-9745-31DE19A3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4B45-4677-4197-A8F1-4902765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18B8-82AC-4612-85D8-6457D3B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5B1FC-E6B5-46BC-96BD-2F41F968A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BAD5C-8669-4C27-96E4-FE5B1AD8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44EE-A9D9-4D8A-A2D3-08E37B6A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7E9E8-B681-4676-B6E6-1EBB546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7D67A-DBB8-4AF3-B221-88113565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6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E93B-B94E-4849-9FE6-B0FB046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2DEC-5CDC-45AE-B66C-B406344F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7766B-2703-4E7B-98E2-211C690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EBA5F-9577-48D1-8953-218A904F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C21F8-B263-4BC5-85C7-AE661B9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4B12-3A59-4893-8BB5-01C095B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DAA82-78D8-4769-9C13-ACAC66E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F008-BC2E-4AE3-8295-5EA9960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22D36-A0AA-4C7B-AB1E-3BD9281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6951C-F5F8-4902-AC70-6098D6A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7E42-6A58-436E-BB22-011AE33E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5D24D-F783-439B-9025-502757E3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797D8-1FB6-43BA-8130-BA7D2BF4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6FE09-F556-499E-AA99-E7D818B9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7BED4-283F-48A6-B9F6-9A8D30C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9E8-4028-4036-BDBF-9F1359A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B3EE7-FBA9-450F-8B58-3E66EF8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A2586-22F7-4FE0-BF8F-6E3EC385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9F3CE-F385-496D-90CD-0E86563A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E59FE-0AB7-4EA7-92D9-B3CCF246F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654AC-A1EC-4445-85C1-052D99AA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08AFF-5BC1-4CF9-84C5-CC0D716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736AE-4295-4A86-AADF-25BCC60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D514EF-E7A0-4C88-926A-4D7C8557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158B-F133-4C9A-832F-18CDD3BF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4BA9D-11A7-4221-A758-DA578339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A2492-BAE9-49B6-BA93-A5B23DC2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5E3FB7-D479-4AD5-9905-88BE5CA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B061D-7754-465F-8370-4D9F33F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14D00-B1B3-47D9-AF0C-5C02812E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C0F69-A76A-42AA-B2C4-C1466C6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7CA6C-BEB5-4E93-9DDA-C66ABEC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65AAA-2EEF-472E-AE07-41CA7A0A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EB695-3347-4C76-A382-41875CF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90823-8103-4079-8DFB-9122DE5B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B3654-6B1B-4A05-A0D7-0DEAC12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53120-6AFF-4072-A4C9-A0B5122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86563-9E7B-4BB4-9FC1-E3C9527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3F08EA-12A6-45C5-AE08-DEA2220FC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EBE92-A2B2-4690-89DC-B6F5EEDB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D233A-D303-486E-876A-999F83C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BEE4-E9A0-4E36-A4E4-FAB0D577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C353-847C-47AA-A1F4-F9E6655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1F02F-EB94-4A8B-8D71-D92DB1C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543D-896E-4D22-A1BA-BC766901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AE575-AA90-4C54-A5B7-2926B4EF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001D3-436C-43C0-813F-FF95D82683C8}" type="datetimeFigureOut">
              <a:rPr lang="zh-CN" altLang="en-US" smtClean="0"/>
              <a:t>2020/12/05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B065E-44C5-4CDE-AC16-AE61D2BB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2A631-7FFB-4017-A867-A8D2E51F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57E0-ADE7-4AB8-B7A7-CEBDE19CF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4BB1-4CF0-4A72-AC80-6D3E8625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Dashboard Requirements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0D9E0-425B-4B09-8587-89C9E47E9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2F81-61D4-4E09-A985-20857CB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6E95-8715-4831-9222-7D6EC130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普通用户注册</a:t>
            </a:r>
            <a:r>
              <a:rPr lang="en-US" altLang="zh-CN" dirty="0"/>
              <a:t>(optional)</a:t>
            </a:r>
          </a:p>
          <a:p>
            <a:r>
              <a:rPr lang="zh-CN" altLang="en-US" dirty="0"/>
              <a:t>普通用户登录</a:t>
            </a:r>
            <a:r>
              <a:rPr lang="en-US" altLang="zh-CN" dirty="0"/>
              <a:t>(optional)</a:t>
            </a:r>
          </a:p>
          <a:p>
            <a:r>
              <a:rPr lang="zh-CN" altLang="en-US" dirty="0"/>
              <a:t>管理员登录</a:t>
            </a:r>
            <a:endParaRPr lang="en-US" altLang="zh-CN" dirty="0"/>
          </a:p>
          <a:p>
            <a:pPr lvl="1"/>
            <a:r>
              <a:rPr lang="zh-CN" altLang="en-US" dirty="0"/>
              <a:t>向控制层模块数据库查询可用的路由模态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/>
              <a:t>SFC</a:t>
            </a:r>
            <a:r>
              <a:rPr lang="zh-CN" altLang="en-US" dirty="0"/>
              <a:t>（选择业务类型）</a:t>
            </a:r>
            <a:endParaRPr lang="en-US" altLang="zh-CN" dirty="0"/>
          </a:p>
          <a:p>
            <a:pPr lvl="2"/>
            <a:r>
              <a:rPr lang="zh-CN" altLang="en-US" dirty="0"/>
              <a:t>添加</a:t>
            </a:r>
            <a:r>
              <a:rPr lang="en-US" altLang="zh-CN" dirty="0"/>
              <a:t>SFCI</a:t>
            </a:r>
            <a:r>
              <a:rPr lang="zh-CN" altLang="en-US" dirty="0"/>
              <a:t>（自动</a:t>
            </a:r>
            <a:r>
              <a:rPr lang="en-US" altLang="zh-CN" dirty="0"/>
              <a:t>/</a:t>
            </a:r>
            <a:r>
              <a:rPr lang="zh-CN" altLang="en-US" dirty="0"/>
              <a:t>手动选择路由模态；添加</a:t>
            </a:r>
            <a:r>
              <a:rPr lang="en-US" altLang="zh-CN" dirty="0" err="1"/>
              <a:t>vnf</a:t>
            </a:r>
            <a:r>
              <a:rPr lang="en-US" altLang="zh-CN" dirty="0"/>
              <a:t> config</a:t>
            </a:r>
            <a:r>
              <a:rPr lang="zh-CN" altLang="en-US" dirty="0"/>
              <a:t>；）</a:t>
            </a:r>
            <a:endParaRPr lang="en-US" altLang="zh-CN" dirty="0"/>
          </a:p>
          <a:p>
            <a:pPr lvl="2"/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查看服务器列表、交换机列表、</a:t>
            </a:r>
            <a:r>
              <a:rPr lang="en-US" altLang="zh-CN" dirty="0"/>
              <a:t>SFC</a:t>
            </a:r>
            <a:r>
              <a:rPr lang="zh-CN" altLang="en-US" dirty="0"/>
              <a:t>列表、</a:t>
            </a:r>
            <a:r>
              <a:rPr lang="en-US" altLang="zh-CN" dirty="0"/>
              <a:t>SFCI</a:t>
            </a:r>
            <a:r>
              <a:rPr lang="zh-CN" altLang="en-US" dirty="0"/>
              <a:t>列表、</a:t>
            </a:r>
            <a:r>
              <a:rPr lang="en-US" altLang="zh-CN" dirty="0"/>
              <a:t>VNF</a:t>
            </a:r>
            <a:r>
              <a:rPr lang="zh-CN" altLang="en-US" dirty="0"/>
              <a:t>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5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4226-C3CE-48A1-AD39-5BF2556C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EC46-03C8-4F9C-96BB-BAB0DEBF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服务器列表</a:t>
            </a:r>
            <a:endParaRPr lang="en-US" altLang="zh-CN" dirty="0"/>
          </a:p>
          <a:p>
            <a:pPr lvl="1"/>
            <a:r>
              <a:rPr lang="zh-CN" altLang="en-US" dirty="0"/>
              <a:t>服务器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 err="1"/>
              <a:t>ip</a:t>
            </a:r>
            <a:r>
              <a:rPr lang="zh-CN" altLang="en-US" dirty="0"/>
              <a:t>地址（其他路由模态识别符），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r>
              <a:rPr lang="zh-CN" altLang="en-US" dirty="0"/>
              <a:t>交换机列表</a:t>
            </a:r>
            <a:endParaRPr lang="en-US" altLang="zh-CN" dirty="0"/>
          </a:p>
          <a:p>
            <a:pPr lvl="1"/>
            <a:r>
              <a:rPr lang="zh-CN" altLang="en-US" dirty="0"/>
              <a:t>交换机</a:t>
            </a:r>
            <a:r>
              <a:rPr lang="en-US" altLang="zh-CN" dirty="0"/>
              <a:t>id</a:t>
            </a:r>
            <a:r>
              <a:rPr lang="zh-CN" altLang="en-US" dirty="0"/>
              <a:t>，邻居交换机</a:t>
            </a:r>
            <a:r>
              <a:rPr lang="en-US" altLang="zh-CN" dirty="0"/>
              <a:t>id</a:t>
            </a:r>
            <a:r>
              <a:rPr lang="zh-CN" altLang="en-US" dirty="0"/>
              <a:t>，链路状态信息（流量大小）</a:t>
            </a:r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SFC </a:t>
            </a:r>
            <a:r>
              <a:rPr lang="en-US" altLang="zh-CN" dirty="0" err="1"/>
              <a:t>uuid</a:t>
            </a:r>
            <a:r>
              <a:rPr lang="zh-CN" altLang="en-US" dirty="0"/>
              <a:t>， 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SFCI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Sequence</a:t>
            </a:r>
            <a:r>
              <a:rPr lang="zh-CN" altLang="en-US" dirty="0"/>
              <a:t>，逻辑转发路径，路径长度，编排部署时间（拟合收敛）</a:t>
            </a:r>
            <a:endParaRPr lang="en-US" altLang="zh-CN" dirty="0"/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服务质量状态：正常，超载，故障</a:t>
            </a:r>
            <a:endParaRPr lang="en-US" altLang="zh-CN" dirty="0"/>
          </a:p>
          <a:p>
            <a:r>
              <a:rPr lang="en-US" altLang="zh-CN" dirty="0"/>
              <a:t>VNF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en-US" altLang="zh-CN" dirty="0"/>
              <a:t>VNF </a:t>
            </a:r>
            <a:r>
              <a:rPr lang="en-US" altLang="zh-CN" dirty="0" err="1"/>
              <a:t>uuid</a:t>
            </a:r>
            <a:r>
              <a:rPr lang="zh-CN" altLang="en-US" dirty="0"/>
              <a:t>， </a:t>
            </a:r>
            <a:r>
              <a:rPr lang="en-US" altLang="zh-CN" dirty="0"/>
              <a:t>VNF</a:t>
            </a:r>
            <a:r>
              <a:rPr lang="zh-CN" altLang="en-US" dirty="0"/>
              <a:t>种类， </a:t>
            </a:r>
            <a:r>
              <a:rPr lang="en-US" altLang="zh-CN" dirty="0"/>
              <a:t>VNF config</a:t>
            </a:r>
          </a:p>
          <a:p>
            <a:r>
              <a:rPr lang="zh-CN" altLang="en-US" dirty="0"/>
              <a:t>服务列表</a:t>
            </a:r>
            <a:endParaRPr lang="en-US" altLang="zh-CN" dirty="0"/>
          </a:p>
          <a:p>
            <a:pPr lvl="1"/>
            <a:r>
              <a:rPr lang="zh-CN" altLang="en-US" dirty="0"/>
              <a:t>正常运行的</a:t>
            </a:r>
            <a:r>
              <a:rPr lang="en-US" altLang="zh-CN" dirty="0"/>
              <a:t>SFCI</a:t>
            </a:r>
            <a:r>
              <a:rPr lang="zh-CN" altLang="en-US" dirty="0"/>
              <a:t>比例 </a:t>
            </a:r>
            <a:r>
              <a:rPr lang="en-US" altLang="zh-CN" dirty="0"/>
              <a:t>vs </a:t>
            </a:r>
            <a:r>
              <a:rPr lang="zh-CN" altLang="en-US" dirty="0"/>
              <a:t>时间轴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54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165</Words>
  <Application>Microsoft Office PowerPoint</Application>
  <PresentationFormat>宽屏</PresentationFormat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Dashboard Requirements</vt:lpstr>
      <vt:lpstr>需求</vt:lpstr>
      <vt:lpstr>列表信息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Chen Mike</dc:creator>
  <cp:lastModifiedBy>Chen Mike</cp:lastModifiedBy>
  <cp:revision>75</cp:revision>
  <dcterms:created xsi:type="dcterms:W3CDTF">2020-11-13T13:51:45Z</dcterms:created>
  <dcterms:modified xsi:type="dcterms:W3CDTF">2020-12-05T06:24:59Z</dcterms:modified>
</cp:coreProperties>
</file>