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56" y="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8518C3-D7D7-436D-97A6-FA9C0C25A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607943-E185-42AC-AE07-F1E1FB2648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38D328-439D-4568-A0C9-436714CDC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974D-2A96-4C40-9B63-5F95199987CD}" type="datetimeFigureOut">
              <a:rPr lang="zh-CN" altLang="en-US" smtClean="0"/>
              <a:t>2021/01/31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4F0587-D4CF-41CC-B712-BACDB40BA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45FBF5-527A-4ED0-B79F-A888B446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2166-76C0-4427-AA4F-BBDA406FA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061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9F787-AD4D-41E4-8538-4ABB7281C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AD9E4F-6913-405F-92DE-F9CE2EA92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62AD5B-F7E9-4216-BCA2-521C85A82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974D-2A96-4C40-9B63-5F95199987CD}" type="datetimeFigureOut">
              <a:rPr lang="zh-CN" altLang="en-US" smtClean="0"/>
              <a:t>2021/01/31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391E56-F5E6-4A2C-BAA3-49C21D123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345CCC-152A-4DBB-A135-4D7F7DDE9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2166-76C0-4427-AA4F-BBDA406FA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83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C19DF30-8A17-4230-A0E2-D955A3456B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A573F2-1E52-45ED-A18F-65CF687826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C5B815-F0E3-4FFC-AED5-10E10C9DD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974D-2A96-4C40-9B63-5F95199987CD}" type="datetimeFigureOut">
              <a:rPr lang="zh-CN" altLang="en-US" smtClean="0"/>
              <a:t>2021/01/31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7E53CD-0254-4D39-9C02-9787BD4CD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17E39D-10AC-4538-9FCD-3B461EBC7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2166-76C0-4427-AA4F-BBDA406FA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17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203C49-02BA-4B3C-A7EC-83D94CB24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68B159-BA14-4930-B4EA-63A94BE02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A845CB-A999-4A19-B640-C8E5A9052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974D-2A96-4C40-9B63-5F95199987CD}" type="datetimeFigureOut">
              <a:rPr lang="zh-CN" altLang="en-US" smtClean="0"/>
              <a:t>2021/01/31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A75F46-8AA0-44DB-B230-CD442C4C5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A798B2-0E6C-4E7D-8978-826343DBE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2166-76C0-4427-AA4F-BBDA406FA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05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BE8A1-5ABB-4D1C-A4EC-969EFC113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CC9385-9D6A-4A1A-AC88-A9E938D25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261CF0-E150-430B-8DD3-CF96DB5CE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974D-2A96-4C40-9B63-5F95199987CD}" type="datetimeFigureOut">
              <a:rPr lang="zh-CN" altLang="en-US" smtClean="0"/>
              <a:t>2021/01/31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2E6BC7-C587-42EA-B54E-66B91E8AA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B877D4-75B4-4A7B-BC98-6A3753F08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2166-76C0-4427-AA4F-BBDA406FA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98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AC5B8-D7AD-475E-B1C1-559CD4289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D7FFE5-914E-40C2-845F-AADE49B099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DD292F-00E3-4372-8941-4845783CC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ECB375-C5AF-4DD8-9444-133446A72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974D-2A96-4C40-9B63-5F95199987CD}" type="datetimeFigureOut">
              <a:rPr lang="zh-CN" altLang="en-US" smtClean="0"/>
              <a:t>2021/01/31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D61D8F-BDC9-4FCF-A737-EC28B3F6B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60A644-E4B4-4032-9B2F-3289ABC02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2166-76C0-4427-AA4F-BBDA406FA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17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2AD31-8ACB-40D9-9606-4DE16CC45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4F841A-2117-43DB-8FF0-009CA3775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806682-9484-42E6-8B47-1A672BFED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CFB54F-5D1D-4C49-811F-8275D9807A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78A91D-E17C-4076-A8C3-313D7A4199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CA6CE0-D814-494B-BCE9-A2993CF84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974D-2A96-4C40-9B63-5F95199987CD}" type="datetimeFigureOut">
              <a:rPr lang="zh-CN" altLang="en-US" smtClean="0"/>
              <a:t>2021/01/31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5A8CCB-1E93-4589-9D95-3AADC1A40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B75F6C-5E85-43E4-89DC-19B062326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2166-76C0-4427-AA4F-BBDA406FA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437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96DC28-912C-4F20-9362-A4D86E98D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2AACFA-5314-4BF2-AD2A-3917B59D8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974D-2A96-4C40-9B63-5F95199987CD}" type="datetimeFigureOut">
              <a:rPr lang="zh-CN" altLang="en-US" smtClean="0"/>
              <a:t>2021/01/31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6E8228-9D79-41E6-8EA2-3F131D9C8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BCAB2F-0534-452D-BB5B-BCA84C211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2166-76C0-4427-AA4F-BBDA406FA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799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9FC669-44D3-407A-AAC0-F6478A908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974D-2A96-4C40-9B63-5F95199987CD}" type="datetimeFigureOut">
              <a:rPr lang="zh-CN" altLang="en-US" smtClean="0"/>
              <a:t>2021/01/31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FD00D90-260D-4018-AA28-811677538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44FD4C-C47B-489C-BB3C-5F98FB279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2166-76C0-4427-AA4F-BBDA406FA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83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B8ADB5-8230-494B-B004-B0D99301F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5B60B6-DEE4-4B28-B0BD-39FC59C64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BBAD65-DA97-4EF3-98C8-72A263E75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02EC4A-00D9-4BA9-BC89-782EF5667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974D-2A96-4C40-9B63-5F95199987CD}" type="datetimeFigureOut">
              <a:rPr lang="zh-CN" altLang="en-US" smtClean="0"/>
              <a:t>2021/01/31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D379C6-FDD6-4A5E-847D-12065B89F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E11294-7823-4F01-9D6E-9C2B539AC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2166-76C0-4427-AA4F-BBDA406FA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71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5DF829-5C25-4DA1-AE3D-32B871377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9D62AF-7689-4316-9D7E-4ABCC7334A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2D4AC1-FD3E-42BA-8DFD-DAB8BEDF6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F4D52A-613E-452B-92A1-B45C8806A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974D-2A96-4C40-9B63-5F95199987CD}" type="datetimeFigureOut">
              <a:rPr lang="zh-CN" altLang="en-US" smtClean="0"/>
              <a:t>2021/01/31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B0C232-40BD-441A-9E28-C7309D708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5CF24E-256B-43C8-B8F1-660ACACCD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2166-76C0-4427-AA4F-BBDA406FA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864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E17CC40-F784-4BF1-8AE9-124D0A368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8CC0E2-EE88-4D51-968F-6DEDF84D7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B53A4A-6EE5-4377-9F8A-B5E1CFA05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D974D-2A96-4C40-9B63-5F95199987CD}" type="datetimeFigureOut">
              <a:rPr lang="zh-CN" altLang="en-US" smtClean="0"/>
              <a:t>2021/01/31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D5EB2B-8B79-41D7-BD9A-A452DAA376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B9C6C5-92B1-46FC-8D96-135A43EC49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E2166-76C0-4427-AA4F-BBDA406FA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632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00394-FDD5-4FE7-A572-EF59A431EE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Ryu</a:t>
            </a:r>
            <a:br>
              <a:rPr lang="en-US" altLang="zh-CN" dirty="0"/>
            </a:br>
            <a:r>
              <a:rPr lang="en-US" altLang="zh-CN" dirty="0"/>
              <a:t>Design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2E2CA0-81C4-49B3-AA88-D9A0EACE10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295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0BA84E-374A-4715-ABFC-8092B546E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Fat-Tree</a:t>
            </a:r>
            <a:endParaRPr lang="zh-CN" altLang="en-US" b="1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24160C-DE5B-4A0B-A6AD-3157A4E344A1}"/>
              </a:ext>
            </a:extLst>
          </p:cNvPr>
          <p:cNvSpPr/>
          <p:nvPr/>
        </p:nvSpPr>
        <p:spPr>
          <a:xfrm>
            <a:off x="3364494" y="3567745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62B2377-5FE7-408F-8550-0286E4FF2C5F}"/>
              </a:ext>
            </a:extLst>
          </p:cNvPr>
          <p:cNvSpPr/>
          <p:nvPr/>
        </p:nvSpPr>
        <p:spPr>
          <a:xfrm>
            <a:off x="4781848" y="4717781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5966527-8762-4815-88AA-67854EEDEFDB}"/>
              </a:ext>
            </a:extLst>
          </p:cNvPr>
          <p:cNvSpPr/>
          <p:nvPr/>
        </p:nvSpPr>
        <p:spPr>
          <a:xfrm>
            <a:off x="4791702" y="3579426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8822EC6-9585-4878-8F07-21DD18FEAE09}"/>
              </a:ext>
            </a:extLst>
          </p:cNvPr>
          <p:cNvCxnSpPr>
            <a:cxnSpLocks/>
            <a:stCxn id="9" idx="0"/>
            <a:endCxn id="10" idx="4"/>
          </p:cNvCxnSpPr>
          <p:nvPr/>
        </p:nvCxnSpPr>
        <p:spPr>
          <a:xfrm flipV="1">
            <a:off x="5199004" y="4398011"/>
            <a:ext cx="9854" cy="31977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53405B9-68E9-40E7-884E-319BB78DBABF}"/>
              </a:ext>
            </a:extLst>
          </p:cNvPr>
          <p:cNvCxnSpPr>
            <a:cxnSpLocks/>
            <a:stCxn id="42" idx="0"/>
            <a:endCxn id="8" idx="4"/>
          </p:cNvCxnSpPr>
          <p:nvPr/>
        </p:nvCxnSpPr>
        <p:spPr>
          <a:xfrm flipV="1">
            <a:off x="3781650" y="4386330"/>
            <a:ext cx="0" cy="33145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EFEB6E5-5D0A-4378-8944-8FDAC11AD907}"/>
              </a:ext>
            </a:extLst>
          </p:cNvPr>
          <p:cNvCxnSpPr>
            <a:cxnSpLocks/>
            <a:stCxn id="9" idx="2"/>
            <a:endCxn id="8" idx="6"/>
          </p:cNvCxnSpPr>
          <p:nvPr/>
        </p:nvCxnSpPr>
        <p:spPr>
          <a:xfrm flipH="1" flipV="1">
            <a:off x="4198806" y="3977038"/>
            <a:ext cx="583042" cy="11500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D6D6623C-D3D5-4B71-B1F7-813C5B181048}"/>
              </a:ext>
            </a:extLst>
          </p:cNvPr>
          <p:cNvSpPr/>
          <p:nvPr/>
        </p:nvSpPr>
        <p:spPr>
          <a:xfrm>
            <a:off x="3364494" y="4717781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6921F3E-8F67-400F-B28D-918B6FC32D09}"/>
              </a:ext>
            </a:extLst>
          </p:cNvPr>
          <p:cNvCxnSpPr>
            <a:cxnSpLocks/>
            <a:stCxn id="10" idx="2"/>
            <a:endCxn id="42" idx="6"/>
          </p:cNvCxnSpPr>
          <p:nvPr/>
        </p:nvCxnSpPr>
        <p:spPr>
          <a:xfrm flipH="1">
            <a:off x="4198806" y="3988719"/>
            <a:ext cx="592896" cy="113835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05849583-F7ED-4349-B86E-72BE53637397}"/>
              </a:ext>
            </a:extLst>
          </p:cNvPr>
          <p:cNvSpPr/>
          <p:nvPr/>
        </p:nvSpPr>
        <p:spPr>
          <a:xfrm>
            <a:off x="2112280" y="1601165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F73040EE-69AB-4FAC-99F1-6A79CDFEF56B}"/>
              </a:ext>
            </a:extLst>
          </p:cNvPr>
          <p:cNvSpPr/>
          <p:nvPr/>
        </p:nvSpPr>
        <p:spPr>
          <a:xfrm>
            <a:off x="4612999" y="1441281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277F45B3-4E19-4D56-B4F5-6BDAE9D65631}"/>
              </a:ext>
            </a:extLst>
          </p:cNvPr>
          <p:cNvSpPr/>
          <p:nvPr/>
        </p:nvSpPr>
        <p:spPr>
          <a:xfrm>
            <a:off x="443353" y="3618852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E4977E2A-8A1C-495A-A324-EE70B11C8B4E}"/>
              </a:ext>
            </a:extLst>
          </p:cNvPr>
          <p:cNvSpPr/>
          <p:nvPr/>
        </p:nvSpPr>
        <p:spPr>
          <a:xfrm>
            <a:off x="1885738" y="4717781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2C6D59D9-50D3-4B9E-9CE0-FDE974615B93}"/>
              </a:ext>
            </a:extLst>
          </p:cNvPr>
          <p:cNvSpPr/>
          <p:nvPr/>
        </p:nvSpPr>
        <p:spPr>
          <a:xfrm>
            <a:off x="1895592" y="3579426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51AAEB29-32CC-4C77-9F33-55CCD07AC0C9}"/>
              </a:ext>
            </a:extLst>
          </p:cNvPr>
          <p:cNvCxnSpPr>
            <a:cxnSpLocks/>
            <a:stCxn id="117" idx="0"/>
            <a:endCxn id="118" idx="4"/>
          </p:cNvCxnSpPr>
          <p:nvPr/>
        </p:nvCxnSpPr>
        <p:spPr>
          <a:xfrm flipV="1">
            <a:off x="2302894" y="4398011"/>
            <a:ext cx="9854" cy="31977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B8BF4F0A-D6DA-4796-93FE-FC9B4B92623B}"/>
              </a:ext>
            </a:extLst>
          </p:cNvPr>
          <p:cNvCxnSpPr>
            <a:cxnSpLocks/>
            <a:stCxn id="123" idx="0"/>
            <a:endCxn id="116" idx="4"/>
          </p:cNvCxnSpPr>
          <p:nvPr/>
        </p:nvCxnSpPr>
        <p:spPr>
          <a:xfrm flipV="1">
            <a:off x="860509" y="4437437"/>
            <a:ext cx="0" cy="33145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BA853F07-6576-4A71-951B-6A00BB754615}"/>
              </a:ext>
            </a:extLst>
          </p:cNvPr>
          <p:cNvCxnSpPr>
            <a:cxnSpLocks/>
            <a:stCxn id="117" idx="2"/>
            <a:endCxn id="116" idx="6"/>
          </p:cNvCxnSpPr>
          <p:nvPr/>
        </p:nvCxnSpPr>
        <p:spPr>
          <a:xfrm flipH="1" flipV="1">
            <a:off x="1277665" y="4028145"/>
            <a:ext cx="608073" cy="109892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3" name="椭圆 122">
            <a:extLst>
              <a:ext uri="{FF2B5EF4-FFF2-40B4-BE49-F238E27FC236}">
                <a16:creationId xmlns:a16="http://schemas.microsoft.com/office/drawing/2014/main" id="{9277894C-66DA-449B-87B0-FFF2950E101D}"/>
              </a:ext>
            </a:extLst>
          </p:cNvPr>
          <p:cNvSpPr/>
          <p:nvPr/>
        </p:nvSpPr>
        <p:spPr>
          <a:xfrm>
            <a:off x="443353" y="4768888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F05E685A-8050-4A84-8D76-7922FAEB91C1}"/>
              </a:ext>
            </a:extLst>
          </p:cNvPr>
          <p:cNvCxnSpPr>
            <a:cxnSpLocks/>
            <a:stCxn id="118" idx="2"/>
            <a:endCxn id="123" idx="6"/>
          </p:cNvCxnSpPr>
          <p:nvPr/>
        </p:nvCxnSpPr>
        <p:spPr>
          <a:xfrm flipH="1">
            <a:off x="1277665" y="3988719"/>
            <a:ext cx="617927" cy="1189462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A97BF71B-FAC3-4E5E-A0B2-2237E5688361}"/>
              </a:ext>
            </a:extLst>
          </p:cNvPr>
          <p:cNvCxnSpPr>
            <a:cxnSpLocks/>
            <a:stCxn id="116" idx="0"/>
            <a:endCxn id="97" idx="4"/>
          </p:cNvCxnSpPr>
          <p:nvPr/>
        </p:nvCxnSpPr>
        <p:spPr>
          <a:xfrm flipV="1">
            <a:off x="860509" y="2419750"/>
            <a:ext cx="1668927" cy="1199102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64CE883E-6481-4493-B2BB-77B1A7CD62D7}"/>
              </a:ext>
            </a:extLst>
          </p:cNvPr>
          <p:cNvCxnSpPr>
            <a:cxnSpLocks/>
            <a:stCxn id="116" idx="0"/>
            <a:endCxn id="103" idx="4"/>
          </p:cNvCxnSpPr>
          <p:nvPr/>
        </p:nvCxnSpPr>
        <p:spPr>
          <a:xfrm flipV="1">
            <a:off x="860509" y="2259866"/>
            <a:ext cx="4169646" cy="135898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F96F5B71-5750-416D-83B8-EA8FD3FBC80F}"/>
              </a:ext>
            </a:extLst>
          </p:cNvPr>
          <p:cNvCxnSpPr>
            <a:cxnSpLocks/>
            <a:stCxn id="118" idx="0"/>
            <a:endCxn id="100" idx="4"/>
          </p:cNvCxnSpPr>
          <p:nvPr/>
        </p:nvCxnSpPr>
        <p:spPr>
          <a:xfrm flipV="1">
            <a:off x="2312748" y="2259865"/>
            <a:ext cx="4823552" cy="131956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1" name="椭圆 90">
            <a:extLst>
              <a:ext uri="{FF2B5EF4-FFF2-40B4-BE49-F238E27FC236}">
                <a16:creationId xmlns:a16="http://schemas.microsoft.com/office/drawing/2014/main" id="{5E2585AF-ED94-4CC2-B026-80CAC705ABE1}"/>
              </a:ext>
            </a:extLst>
          </p:cNvPr>
          <p:cNvSpPr/>
          <p:nvPr/>
        </p:nvSpPr>
        <p:spPr>
          <a:xfrm>
            <a:off x="6165898" y="3553235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0E1E0125-7FCC-4C64-8912-7FD022EB44E4}"/>
              </a:ext>
            </a:extLst>
          </p:cNvPr>
          <p:cNvSpPr/>
          <p:nvPr/>
        </p:nvSpPr>
        <p:spPr>
          <a:xfrm>
            <a:off x="7503079" y="4691590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17</a:t>
            </a:r>
            <a:endParaRPr lang="zh-CN" altLang="en-US" dirty="0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896611AE-EF29-4D31-9FA2-4CF211B213AD}"/>
              </a:ext>
            </a:extLst>
          </p:cNvPr>
          <p:cNvSpPr/>
          <p:nvPr/>
        </p:nvSpPr>
        <p:spPr>
          <a:xfrm>
            <a:off x="7512933" y="3553235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AF8CDDAB-0407-43A8-8D0F-ABEE90D9943E}"/>
              </a:ext>
            </a:extLst>
          </p:cNvPr>
          <p:cNvCxnSpPr>
            <a:cxnSpLocks/>
            <a:stCxn id="92" idx="0"/>
            <a:endCxn id="93" idx="4"/>
          </p:cNvCxnSpPr>
          <p:nvPr/>
        </p:nvCxnSpPr>
        <p:spPr>
          <a:xfrm flipV="1">
            <a:off x="7920235" y="4371820"/>
            <a:ext cx="9854" cy="31977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CDC79C08-E301-4171-8739-1CE23DE4BFEC}"/>
              </a:ext>
            </a:extLst>
          </p:cNvPr>
          <p:cNvCxnSpPr>
            <a:cxnSpLocks/>
            <a:stCxn id="98" idx="0"/>
            <a:endCxn id="91" idx="4"/>
          </p:cNvCxnSpPr>
          <p:nvPr/>
        </p:nvCxnSpPr>
        <p:spPr>
          <a:xfrm flipV="1">
            <a:off x="6583054" y="4371820"/>
            <a:ext cx="0" cy="33145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384B94E4-B0AD-49D0-9DE2-5691D38DF6AA}"/>
              </a:ext>
            </a:extLst>
          </p:cNvPr>
          <p:cNvCxnSpPr>
            <a:cxnSpLocks/>
            <a:stCxn id="92" idx="2"/>
            <a:endCxn id="91" idx="6"/>
          </p:cNvCxnSpPr>
          <p:nvPr/>
        </p:nvCxnSpPr>
        <p:spPr>
          <a:xfrm flipH="1" flipV="1">
            <a:off x="7000210" y="3962528"/>
            <a:ext cx="502869" cy="113835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8" name="椭圆 97">
            <a:extLst>
              <a:ext uri="{FF2B5EF4-FFF2-40B4-BE49-F238E27FC236}">
                <a16:creationId xmlns:a16="http://schemas.microsoft.com/office/drawing/2014/main" id="{4935CD22-98E6-43C2-AE04-7F61BB196BB9}"/>
              </a:ext>
            </a:extLst>
          </p:cNvPr>
          <p:cNvSpPr/>
          <p:nvPr/>
        </p:nvSpPr>
        <p:spPr>
          <a:xfrm>
            <a:off x="6165898" y="4703271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6DF1F40A-FF28-49ED-9C61-97323C1F8C61}"/>
              </a:ext>
            </a:extLst>
          </p:cNvPr>
          <p:cNvCxnSpPr>
            <a:cxnSpLocks/>
            <a:stCxn id="93" idx="2"/>
            <a:endCxn id="98" idx="6"/>
          </p:cNvCxnSpPr>
          <p:nvPr/>
        </p:nvCxnSpPr>
        <p:spPr>
          <a:xfrm flipH="1">
            <a:off x="7000210" y="3962528"/>
            <a:ext cx="512723" cy="11500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0" name="椭圆 99">
            <a:extLst>
              <a:ext uri="{FF2B5EF4-FFF2-40B4-BE49-F238E27FC236}">
                <a16:creationId xmlns:a16="http://schemas.microsoft.com/office/drawing/2014/main" id="{25CF5191-5FB7-41C1-9CB4-EE92548E3A32}"/>
              </a:ext>
            </a:extLst>
          </p:cNvPr>
          <p:cNvSpPr/>
          <p:nvPr/>
        </p:nvSpPr>
        <p:spPr>
          <a:xfrm>
            <a:off x="6719144" y="1441280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A40D5826-D818-446C-BDB4-4EFC369E00C6}"/>
              </a:ext>
            </a:extLst>
          </p:cNvPr>
          <p:cNvCxnSpPr>
            <a:cxnSpLocks/>
            <a:stCxn id="118" idx="0"/>
            <a:endCxn id="114" idx="4"/>
          </p:cNvCxnSpPr>
          <p:nvPr/>
        </p:nvCxnSpPr>
        <p:spPr>
          <a:xfrm flipV="1">
            <a:off x="2312748" y="2259865"/>
            <a:ext cx="7324271" cy="131956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86CDD4C0-1677-40CF-A86F-8E2FCB9678BC}"/>
              </a:ext>
            </a:extLst>
          </p:cNvPr>
          <p:cNvCxnSpPr>
            <a:cxnSpLocks/>
            <a:stCxn id="8" idx="0"/>
            <a:endCxn id="97" idx="4"/>
          </p:cNvCxnSpPr>
          <p:nvPr/>
        </p:nvCxnSpPr>
        <p:spPr>
          <a:xfrm flipH="1" flipV="1">
            <a:off x="2529436" y="2419750"/>
            <a:ext cx="1252214" cy="114799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6" name="椭圆 105">
            <a:extLst>
              <a:ext uri="{FF2B5EF4-FFF2-40B4-BE49-F238E27FC236}">
                <a16:creationId xmlns:a16="http://schemas.microsoft.com/office/drawing/2014/main" id="{4A57E310-1F2A-4252-84C7-105269117C79}"/>
              </a:ext>
            </a:extLst>
          </p:cNvPr>
          <p:cNvSpPr/>
          <p:nvPr/>
        </p:nvSpPr>
        <p:spPr>
          <a:xfrm>
            <a:off x="9002861" y="3524462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FFCF20C9-0C53-4F61-B696-E4C843CBFABF}"/>
              </a:ext>
            </a:extLst>
          </p:cNvPr>
          <p:cNvSpPr/>
          <p:nvPr/>
        </p:nvSpPr>
        <p:spPr>
          <a:xfrm>
            <a:off x="10436139" y="4706100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75F4593B-90FE-4B68-9F09-7B46FFBF3740}"/>
              </a:ext>
            </a:extLst>
          </p:cNvPr>
          <p:cNvSpPr/>
          <p:nvPr/>
        </p:nvSpPr>
        <p:spPr>
          <a:xfrm>
            <a:off x="10445993" y="3567745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DDCD43D8-CA89-4660-918E-8BF874AEBE29}"/>
              </a:ext>
            </a:extLst>
          </p:cNvPr>
          <p:cNvCxnSpPr>
            <a:cxnSpLocks/>
            <a:stCxn id="107" idx="0"/>
            <a:endCxn id="108" idx="4"/>
          </p:cNvCxnSpPr>
          <p:nvPr/>
        </p:nvCxnSpPr>
        <p:spPr>
          <a:xfrm flipV="1">
            <a:off x="10853295" y="4386330"/>
            <a:ext cx="9854" cy="31977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B6E5547E-284E-4639-954A-5C613C367143}"/>
              </a:ext>
            </a:extLst>
          </p:cNvPr>
          <p:cNvCxnSpPr>
            <a:cxnSpLocks/>
            <a:stCxn id="112" idx="0"/>
            <a:endCxn id="106" idx="4"/>
          </p:cNvCxnSpPr>
          <p:nvPr/>
        </p:nvCxnSpPr>
        <p:spPr>
          <a:xfrm flipV="1">
            <a:off x="9420017" y="4343047"/>
            <a:ext cx="0" cy="33145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B8C4E4A3-B8D7-4A04-8DF4-C6E685AB4186}"/>
              </a:ext>
            </a:extLst>
          </p:cNvPr>
          <p:cNvCxnSpPr>
            <a:cxnSpLocks/>
            <a:stCxn id="107" idx="2"/>
            <a:endCxn id="106" idx="6"/>
          </p:cNvCxnSpPr>
          <p:nvPr/>
        </p:nvCxnSpPr>
        <p:spPr>
          <a:xfrm flipH="1" flipV="1">
            <a:off x="9837173" y="3933755"/>
            <a:ext cx="598966" cy="118163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2" name="椭圆 111">
            <a:extLst>
              <a:ext uri="{FF2B5EF4-FFF2-40B4-BE49-F238E27FC236}">
                <a16:creationId xmlns:a16="http://schemas.microsoft.com/office/drawing/2014/main" id="{EE0BE2C9-EF9D-4383-8FF9-41A12D54F1CC}"/>
              </a:ext>
            </a:extLst>
          </p:cNvPr>
          <p:cNvSpPr/>
          <p:nvPr/>
        </p:nvSpPr>
        <p:spPr>
          <a:xfrm>
            <a:off x="9002861" y="4674498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18</a:t>
            </a:r>
            <a:endParaRPr lang="zh-CN" altLang="en-US" dirty="0"/>
          </a:p>
        </p:txBody>
      </p: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0B90F4EA-A7C9-4B5E-A7FE-F4FE3A06D02F}"/>
              </a:ext>
            </a:extLst>
          </p:cNvPr>
          <p:cNvCxnSpPr>
            <a:cxnSpLocks/>
            <a:stCxn id="108" idx="2"/>
            <a:endCxn id="112" idx="6"/>
          </p:cNvCxnSpPr>
          <p:nvPr/>
        </p:nvCxnSpPr>
        <p:spPr>
          <a:xfrm flipH="1">
            <a:off x="9837173" y="3977038"/>
            <a:ext cx="608820" cy="1106753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4" name="椭圆 113">
            <a:extLst>
              <a:ext uri="{FF2B5EF4-FFF2-40B4-BE49-F238E27FC236}">
                <a16:creationId xmlns:a16="http://schemas.microsoft.com/office/drawing/2014/main" id="{4739F83B-FDD7-40AD-ADB0-DBE7F0A3CF7D}"/>
              </a:ext>
            </a:extLst>
          </p:cNvPr>
          <p:cNvSpPr/>
          <p:nvPr/>
        </p:nvSpPr>
        <p:spPr>
          <a:xfrm>
            <a:off x="9219863" y="1441280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E137791A-D88E-44A7-A72C-051C5110671E}"/>
              </a:ext>
            </a:extLst>
          </p:cNvPr>
          <p:cNvCxnSpPr>
            <a:cxnSpLocks/>
            <a:stCxn id="8" idx="0"/>
            <a:endCxn id="103" idx="4"/>
          </p:cNvCxnSpPr>
          <p:nvPr/>
        </p:nvCxnSpPr>
        <p:spPr>
          <a:xfrm flipV="1">
            <a:off x="3781650" y="2259866"/>
            <a:ext cx="1248505" cy="130787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F9B1471F-DE3D-4461-8C78-08767F6C16EE}"/>
              </a:ext>
            </a:extLst>
          </p:cNvPr>
          <p:cNvCxnSpPr>
            <a:cxnSpLocks/>
            <a:stCxn id="91" idx="0"/>
            <a:endCxn id="97" idx="4"/>
          </p:cNvCxnSpPr>
          <p:nvPr/>
        </p:nvCxnSpPr>
        <p:spPr>
          <a:xfrm flipH="1" flipV="1">
            <a:off x="2529436" y="2419750"/>
            <a:ext cx="4053618" cy="113348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7" name="直接连接符 176">
            <a:extLst>
              <a:ext uri="{FF2B5EF4-FFF2-40B4-BE49-F238E27FC236}">
                <a16:creationId xmlns:a16="http://schemas.microsoft.com/office/drawing/2014/main" id="{8CB5C2A0-C5B7-4FC2-966C-A970731088E6}"/>
              </a:ext>
            </a:extLst>
          </p:cNvPr>
          <p:cNvCxnSpPr>
            <a:cxnSpLocks/>
            <a:stCxn id="106" idx="0"/>
            <a:endCxn id="97" idx="4"/>
          </p:cNvCxnSpPr>
          <p:nvPr/>
        </p:nvCxnSpPr>
        <p:spPr>
          <a:xfrm flipH="1" flipV="1">
            <a:off x="2529436" y="2419750"/>
            <a:ext cx="6890581" cy="1104712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4EE856E8-8C75-430A-B253-5CFE55ED1B8F}"/>
              </a:ext>
            </a:extLst>
          </p:cNvPr>
          <p:cNvCxnSpPr>
            <a:cxnSpLocks/>
            <a:stCxn id="91" idx="0"/>
            <a:endCxn id="103" idx="4"/>
          </p:cNvCxnSpPr>
          <p:nvPr/>
        </p:nvCxnSpPr>
        <p:spPr>
          <a:xfrm flipH="1" flipV="1">
            <a:off x="5030155" y="2259866"/>
            <a:ext cx="1552899" cy="129336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1E141CDB-AAEE-4336-B257-E04F9DC7FE85}"/>
              </a:ext>
            </a:extLst>
          </p:cNvPr>
          <p:cNvCxnSpPr>
            <a:cxnSpLocks/>
            <a:stCxn id="106" idx="0"/>
            <a:endCxn id="103" idx="4"/>
          </p:cNvCxnSpPr>
          <p:nvPr/>
        </p:nvCxnSpPr>
        <p:spPr>
          <a:xfrm flipH="1" flipV="1">
            <a:off x="5030155" y="2259866"/>
            <a:ext cx="4389862" cy="126459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6" name="直接连接符 185">
            <a:extLst>
              <a:ext uri="{FF2B5EF4-FFF2-40B4-BE49-F238E27FC236}">
                <a16:creationId xmlns:a16="http://schemas.microsoft.com/office/drawing/2014/main" id="{A4D2BE17-A038-4F67-B83B-DDBE7FC12626}"/>
              </a:ext>
            </a:extLst>
          </p:cNvPr>
          <p:cNvCxnSpPr>
            <a:cxnSpLocks/>
            <a:stCxn id="10" idx="0"/>
            <a:endCxn id="100" idx="4"/>
          </p:cNvCxnSpPr>
          <p:nvPr/>
        </p:nvCxnSpPr>
        <p:spPr>
          <a:xfrm flipV="1">
            <a:off x="5208858" y="2259865"/>
            <a:ext cx="1927442" cy="131956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44CDF354-9801-49AB-999C-78F377BC9618}"/>
              </a:ext>
            </a:extLst>
          </p:cNvPr>
          <p:cNvCxnSpPr>
            <a:cxnSpLocks/>
            <a:stCxn id="93" idx="0"/>
            <a:endCxn id="100" idx="4"/>
          </p:cNvCxnSpPr>
          <p:nvPr/>
        </p:nvCxnSpPr>
        <p:spPr>
          <a:xfrm flipH="1" flipV="1">
            <a:off x="7136300" y="2259865"/>
            <a:ext cx="793789" cy="129337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2" name="直接连接符 191">
            <a:extLst>
              <a:ext uri="{FF2B5EF4-FFF2-40B4-BE49-F238E27FC236}">
                <a16:creationId xmlns:a16="http://schemas.microsoft.com/office/drawing/2014/main" id="{18849883-DC1B-459E-8FAE-C0B419486B2C}"/>
              </a:ext>
            </a:extLst>
          </p:cNvPr>
          <p:cNvCxnSpPr>
            <a:cxnSpLocks/>
            <a:stCxn id="108" idx="0"/>
            <a:endCxn id="100" idx="4"/>
          </p:cNvCxnSpPr>
          <p:nvPr/>
        </p:nvCxnSpPr>
        <p:spPr>
          <a:xfrm flipH="1" flipV="1">
            <a:off x="7136300" y="2259865"/>
            <a:ext cx="3726849" cy="130788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667E2CE2-B306-4F6C-BD66-EB219E8B43A7}"/>
              </a:ext>
            </a:extLst>
          </p:cNvPr>
          <p:cNvCxnSpPr>
            <a:cxnSpLocks/>
            <a:stCxn id="10" idx="0"/>
            <a:endCxn id="114" idx="4"/>
          </p:cNvCxnSpPr>
          <p:nvPr/>
        </p:nvCxnSpPr>
        <p:spPr>
          <a:xfrm flipV="1">
            <a:off x="5208858" y="2259865"/>
            <a:ext cx="4428161" cy="131956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8" name="直接连接符 197">
            <a:extLst>
              <a:ext uri="{FF2B5EF4-FFF2-40B4-BE49-F238E27FC236}">
                <a16:creationId xmlns:a16="http://schemas.microsoft.com/office/drawing/2014/main" id="{440356AD-E77F-4370-A307-F2FEFE0D682F}"/>
              </a:ext>
            </a:extLst>
          </p:cNvPr>
          <p:cNvCxnSpPr>
            <a:cxnSpLocks/>
            <a:stCxn id="93" idx="0"/>
            <a:endCxn id="114" idx="4"/>
          </p:cNvCxnSpPr>
          <p:nvPr/>
        </p:nvCxnSpPr>
        <p:spPr>
          <a:xfrm flipV="1">
            <a:off x="7930089" y="2259865"/>
            <a:ext cx="1706930" cy="129337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1" name="直接连接符 200">
            <a:extLst>
              <a:ext uri="{FF2B5EF4-FFF2-40B4-BE49-F238E27FC236}">
                <a16:creationId xmlns:a16="http://schemas.microsoft.com/office/drawing/2014/main" id="{27C98250-AF41-48A9-B190-4333593CDB27}"/>
              </a:ext>
            </a:extLst>
          </p:cNvPr>
          <p:cNvCxnSpPr>
            <a:cxnSpLocks/>
            <a:stCxn id="108" idx="0"/>
            <a:endCxn id="114" idx="4"/>
          </p:cNvCxnSpPr>
          <p:nvPr/>
        </p:nvCxnSpPr>
        <p:spPr>
          <a:xfrm flipH="1" flipV="1">
            <a:off x="9637019" y="2259865"/>
            <a:ext cx="1226130" cy="130788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671063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0BA84E-374A-4715-ABFC-8092B546E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Fat-Tree</a:t>
            </a:r>
            <a:endParaRPr lang="zh-CN" altLang="en-US" b="1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24160C-DE5B-4A0B-A6AD-3157A4E344A1}"/>
              </a:ext>
            </a:extLst>
          </p:cNvPr>
          <p:cNvSpPr/>
          <p:nvPr/>
        </p:nvSpPr>
        <p:spPr>
          <a:xfrm>
            <a:off x="3364494" y="3567745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62B2377-5FE7-408F-8550-0286E4FF2C5F}"/>
              </a:ext>
            </a:extLst>
          </p:cNvPr>
          <p:cNvSpPr/>
          <p:nvPr/>
        </p:nvSpPr>
        <p:spPr>
          <a:xfrm>
            <a:off x="4781848" y="4717781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5966527-8762-4815-88AA-67854EEDEFDB}"/>
              </a:ext>
            </a:extLst>
          </p:cNvPr>
          <p:cNvSpPr/>
          <p:nvPr/>
        </p:nvSpPr>
        <p:spPr>
          <a:xfrm>
            <a:off x="4791702" y="3579426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8822EC6-9585-4878-8F07-21DD18FEAE09}"/>
              </a:ext>
            </a:extLst>
          </p:cNvPr>
          <p:cNvCxnSpPr>
            <a:cxnSpLocks/>
            <a:stCxn id="9" idx="0"/>
            <a:endCxn id="10" idx="4"/>
          </p:cNvCxnSpPr>
          <p:nvPr/>
        </p:nvCxnSpPr>
        <p:spPr>
          <a:xfrm flipV="1">
            <a:off x="5199004" y="4398011"/>
            <a:ext cx="9854" cy="31977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53405B9-68E9-40E7-884E-319BB78DBABF}"/>
              </a:ext>
            </a:extLst>
          </p:cNvPr>
          <p:cNvCxnSpPr>
            <a:cxnSpLocks/>
            <a:stCxn id="42" idx="0"/>
            <a:endCxn id="8" idx="4"/>
          </p:cNvCxnSpPr>
          <p:nvPr/>
        </p:nvCxnSpPr>
        <p:spPr>
          <a:xfrm flipV="1">
            <a:off x="3781650" y="4386330"/>
            <a:ext cx="0" cy="33145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D6D6623C-D3D5-4B71-B1F7-813C5B181048}"/>
              </a:ext>
            </a:extLst>
          </p:cNvPr>
          <p:cNvSpPr/>
          <p:nvPr/>
        </p:nvSpPr>
        <p:spPr>
          <a:xfrm>
            <a:off x="3364494" y="4717781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6921F3E-8F67-400F-B28D-918B6FC32D09}"/>
              </a:ext>
            </a:extLst>
          </p:cNvPr>
          <p:cNvCxnSpPr>
            <a:cxnSpLocks/>
            <a:stCxn id="10" idx="2"/>
            <a:endCxn id="42" idx="6"/>
          </p:cNvCxnSpPr>
          <p:nvPr/>
        </p:nvCxnSpPr>
        <p:spPr>
          <a:xfrm flipH="1">
            <a:off x="4198806" y="3988719"/>
            <a:ext cx="592896" cy="113835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05849583-F7ED-4349-B86E-72BE53637397}"/>
              </a:ext>
            </a:extLst>
          </p:cNvPr>
          <p:cNvSpPr/>
          <p:nvPr/>
        </p:nvSpPr>
        <p:spPr>
          <a:xfrm>
            <a:off x="2112280" y="1601165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F73040EE-69AB-4FAC-99F1-6A79CDFEF56B}"/>
              </a:ext>
            </a:extLst>
          </p:cNvPr>
          <p:cNvSpPr/>
          <p:nvPr/>
        </p:nvSpPr>
        <p:spPr>
          <a:xfrm>
            <a:off x="4612999" y="1441281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277F45B3-4E19-4D56-B4F5-6BDAE9D65631}"/>
              </a:ext>
            </a:extLst>
          </p:cNvPr>
          <p:cNvSpPr/>
          <p:nvPr/>
        </p:nvSpPr>
        <p:spPr>
          <a:xfrm>
            <a:off x="443353" y="3618852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E4977E2A-8A1C-495A-A324-EE70B11C8B4E}"/>
              </a:ext>
            </a:extLst>
          </p:cNvPr>
          <p:cNvSpPr/>
          <p:nvPr/>
        </p:nvSpPr>
        <p:spPr>
          <a:xfrm>
            <a:off x="1885738" y="4717781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2C6D59D9-50D3-4B9E-9CE0-FDE974615B93}"/>
              </a:ext>
            </a:extLst>
          </p:cNvPr>
          <p:cNvSpPr/>
          <p:nvPr/>
        </p:nvSpPr>
        <p:spPr>
          <a:xfrm>
            <a:off x="1895592" y="3579426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51AAEB29-32CC-4C77-9F33-55CCD07AC0C9}"/>
              </a:ext>
            </a:extLst>
          </p:cNvPr>
          <p:cNvCxnSpPr>
            <a:cxnSpLocks/>
            <a:stCxn id="117" idx="0"/>
            <a:endCxn id="118" idx="4"/>
          </p:cNvCxnSpPr>
          <p:nvPr/>
        </p:nvCxnSpPr>
        <p:spPr>
          <a:xfrm flipV="1">
            <a:off x="2302894" y="4398011"/>
            <a:ext cx="9854" cy="31977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B8BF4F0A-D6DA-4796-93FE-FC9B4B92623B}"/>
              </a:ext>
            </a:extLst>
          </p:cNvPr>
          <p:cNvCxnSpPr>
            <a:cxnSpLocks/>
            <a:stCxn id="123" idx="0"/>
            <a:endCxn id="116" idx="4"/>
          </p:cNvCxnSpPr>
          <p:nvPr/>
        </p:nvCxnSpPr>
        <p:spPr>
          <a:xfrm flipV="1">
            <a:off x="860509" y="4437437"/>
            <a:ext cx="0" cy="33145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3" name="椭圆 122">
            <a:extLst>
              <a:ext uri="{FF2B5EF4-FFF2-40B4-BE49-F238E27FC236}">
                <a16:creationId xmlns:a16="http://schemas.microsoft.com/office/drawing/2014/main" id="{9277894C-66DA-449B-87B0-FFF2950E101D}"/>
              </a:ext>
            </a:extLst>
          </p:cNvPr>
          <p:cNvSpPr/>
          <p:nvPr/>
        </p:nvSpPr>
        <p:spPr>
          <a:xfrm>
            <a:off x="443353" y="4768888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F05E685A-8050-4A84-8D76-7922FAEB91C1}"/>
              </a:ext>
            </a:extLst>
          </p:cNvPr>
          <p:cNvCxnSpPr>
            <a:cxnSpLocks/>
            <a:stCxn id="118" idx="2"/>
            <a:endCxn id="123" idx="6"/>
          </p:cNvCxnSpPr>
          <p:nvPr/>
        </p:nvCxnSpPr>
        <p:spPr>
          <a:xfrm flipH="1">
            <a:off x="1277665" y="3988719"/>
            <a:ext cx="617927" cy="1189462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A97BF71B-FAC3-4E5E-A0B2-2237E5688361}"/>
              </a:ext>
            </a:extLst>
          </p:cNvPr>
          <p:cNvCxnSpPr>
            <a:cxnSpLocks/>
            <a:stCxn id="116" idx="0"/>
            <a:endCxn id="97" idx="4"/>
          </p:cNvCxnSpPr>
          <p:nvPr/>
        </p:nvCxnSpPr>
        <p:spPr>
          <a:xfrm flipV="1">
            <a:off x="860509" y="2419750"/>
            <a:ext cx="1668927" cy="1199102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F96F5B71-5750-416D-83B8-EA8FD3FBC80F}"/>
              </a:ext>
            </a:extLst>
          </p:cNvPr>
          <p:cNvCxnSpPr>
            <a:cxnSpLocks/>
            <a:stCxn id="118" idx="0"/>
            <a:endCxn id="100" idx="4"/>
          </p:cNvCxnSpPr>
          <p:nvPr/>
        </p:nvCxnSpPr>
        <p:spPr>
          <a:xfrm flipV="1">
            <a:off x="2312748" y="2259865"/>
            <a:ext cx="4823552" cy="131956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1" name="椭圆 90">
            <a:extLst>
              <a:ext uri="{FF2B5EF4-FFF2-40B4-BE49-F238E27FC236}">
                <a16:creationId xmlns:a16="http://schemas.microsoft.com/office/drawing/2014/main" id="{5E2585AF-ED94-4CC2-B026-80CAC705ABE1}"/>
              </a:ext>
            </a:extLst>
          </p:cNvPr>
          <p:cNvSpPr/>
          <p:nvPr/>
        </p:nvSpPr>
        <p:spPr>
          <a:xfrm>
            <a:off x="6165898" y="3553235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0E1E0125-7FCC-4C64-8912-7FD022EB44E4}"/>
              </a:ext>
            </a:extLst>
          </p:cNvPr>
          <p:cNvSpPr/>
          <p:nvPr/>
        </p:nvSpPr>
        <p:spPr>
          <a:xfrm>
            <a:off x="7503079" y="4691590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17</a:t>
            </a:r>
            <a:endParaRPr lang="zh-CN" altLang="en-US" dirty="0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896611AE-EF29-4D31-9FA2-4CF211B213AD}"/>
              </a:ext>
            </a:extLst>
          </p:cNvPr>
          <p:cNvSpPr/>
          <p:nvPr/>
        </p:nvSpPr>
        <p:spPr>
          <a:xfrm>
            <a:off x="7512933" y="3553235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AF8CDDAB-0407-43A8-8D0F-ABEE90D9943E}"/>
              </a:ext>
            </a:extLst>
          </p:cNvPr>
          <p:cNvCxnSpPr>
            <a:cxnSpLocks/>
            <a:stCxn id="92" idx="0"/>
            <a:endCxn id="93" idx="4"/>
          </p:cNvCxnSpPr>
          <p:nvPr/>
        </p:nvCxnSpPr>
        <p:spPr>
          <a:xfrm flipV="1">
            <a:off x="7920235" y="4371820"/>
            <a:ext cx="9854" cy="31977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CDC79C08-E301-4171-8739-1CE23DE4BFEC}"/>
              </a:ext>
            </a:extLst>
          </p:cNvPr>
          <p:cNvCxnSpPr>
            <a:cxnSpLocks/>
            <a:stCxn id="98" idx="0"/>
            <a:endCxn id="91" idx="4"/>
          </p:cNvCxnSpPr>
          <p:nvPr/>
        </p:nvCxnSpPr>
        <p:spPr>
          <a:xfrm flipV="1">
            <a:off x="6583054" y="4371820"/>
            <a:ext cx="0" cy="33145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384B94E4-B0AD-49D0-9DE2-5691D38DF6AA}"/>
              </a:ext>
            </a:extLst>
          </p:cNvPr>
          <p:cNvCxnSpPr>
            <a:cxnSpLocks/>
            <a:stCxn id="92" idx="2"/>
            <a:endCxn id="91" idx="6"/>
          </p:cNvCxnSpPr>
          <p:nvPr/>
        </p:nvCxnSpPr>
        <p:spPr>
          <a:xfrm flipH="1" flipV="1">
            <a:off x="7000210" y="3962528"/>
            <a:ext cx="502869" cy="113835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8" name="椭圆 97">
            <a:extLst>
              <a:ext uri="{FF2B5EF4-FFF2-40B4-BE49-F238E27FC236}">
                <a16:creationId xmlns:a16="http://schemas.microsoft.com/office/drawing/2014/main" id="{4935CD22-98E6-43C2-AE04-7F61BB196BB9}"/>
              </a:ext>
            </a:extLst>
          </p:cNvPr>
          <p:cNvSpPr/>
          <p:nvPr/>
        </p:nvSpPr>
        <p:spPr>
          <a:xfrm>
            <a:off x="6165898" y="4703271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6DF1F40A-FF28-49ED-9C61-97323C1F8C61}"/>
              </a:ext>
            </a:extLst>
          </p:cNvPr>
          <p:cNvCxnSpPr>
            <a:cxnSpLocks/>
            <a:stCxn id="93" idx="2"/>
            <a:endCxn id="98" idx="6"/>
          </p:cNvCxnSpPr>
          <p:nvPr/>
        </p:nvCxnSpPr>
        <p:spPr>
          <a:xfrm flipH="1">
            <a:off x="7000210" y="3962528"/>
            <a:ext cx="512723" cy="115003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0" name="椭圆 99">
            <a:extLst>
              <a:ext uri="{FF2B5EF4-FFF2-40B4-BE49-F238E27FC236}">
                <a16:creationId xmlns:a16="http://schemas.microsoft.com/office/drawing/2014/main" id="{25CF5191-5FB7-41C1-9CB4-EE92548E3A32}"/>
              </a:ext>
            </a:extLst>
          </p:cNvPr>
          <p:cNvSpPr/>
          <p:nvPr/>
        </p:nvSpPr>
        <p:spPr>
          <a:xfrm>
            <a:off x="6719144" y="1441280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A40D5826-D818-446C-BDB4-4EFC369E00C6}"/>
              </a:ext>
            </a:extLst>
          </p:cNvPr>
          <p:cNvCxnSpPr>
            <a:cxnSpLocks/>
            <a:stCxn id="118" idx="0"/>
            <a:endCxn id="114" idx="4"/>
          </p:cNvCxnSpPr>
          <p:nvPr/>
        </p:nvCxnSpPr>
        <p:spPr>
          <a:xfrm flipV="1">
            <a:off x="2312748" y="2259865"/>
            <a:ext cx="7324271" cy="131956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86CDD4C0-1677-40CF-A86F-8E2FCB9678BC}"/>
              </a:ext>
            </a:extLst>
          </p:cNvPr>
          <p:cNvCxnSpPr>
            <a:cxnSpLocks/>
            <a:stCxn id="8" idx="0"/>
            <a:endCxn id="97" idx="4"/>
          </p:cNvCxnSpPr>
          <p:nvPr/>
        </p:nvCxnSpPr>
        <p:spPr>
          <a:xfrm flipH="1" flipV="1">
            <a:off x="2529436" y="2419750"/>
            <a:ext cx="1252214" cy="114799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6" name="椭圆 105">
            <a:extLst>
              <a:ext uri="{FF2B5EF4-FFF2-40B4-BE49-F238E27FC236}">
                <a16:creationId xmlns:a16="http://schemas.microsoft.com/office/drawing/2014/main" id="{4A57E310-1F2A-4252-84C7-105269117C79}"/>
              </a:ext>
            </a:extLst>
          </p:cNvPr>
          <p:cNvSpPr/>
          <p:nvPr/>
        </p:nvSpPr>
        <p:spPr>
          <a:xfrm>
            <a:off x="9002861" y="3524462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FFCF20C9-0C53-4F61-B696-E4C843CBFABF}"/>
              </a:ext>
            </a:extLst>
          </p:cNvPr>
          <p:cNvSpPr/>
          <p:nvPr/>
        </p:nvSpPr>
        <p:spPr>
          <a:xfrm>
            <a:off x="10436139" y="4706100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75F4593B-90FE-4B68-9F09-7B46FFBF3740}"/>
              </a:ext>
            </a:extLst>
          </p:cNvPr>
          <p:cNvSpPr/>
          <p:nvPr/>
        </p:nvSpPr>
        <p:spPr>
          <a:xfrm>
            <a:off x="10445993" y="3567745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DDCD43D8-CA89-4660-918E-8BF874AEBE29}"/>
              </a:ext>
            </a:extLst>
          </p:cNvPr>
          <p:cNvCxnSpPr>
            <a:cxnSpLocks/>
            <a:stCxn id="107" idx="0"/>
            <a:endCxn id="108" idx="4"/>
          </p:cNvCxnSpPr>
          <p:nvPr/>
        </p:nvCxnSpPr>
        <p:spPr>
          <a:xfrm flipV="1">
            <a:off x="10853295" y="4386330"/>
            <a:ext cx="9854" cy="31977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B8C4E4A3-B8D7-4A04-8DF4-C6E685AB4186}"/>
              </a:ext>
            </a:extLst>
          </p:cNvPr>
          <p:cNvCxnSpPr>
            <a:cxnSpLocks/>
            <a:stCxn id="107" idx="2"/>
            <a:endCxn id="106" idx="6"/>
          </p:cNvCxnSpPr>
          <p:nvPr/>
        </p:nvCxnSpPr>
        <p:spPr>
          <a:xfrm flipH="1" flipV="1">
            <a:off x="9837173" y="3933755"/>
            <a:ext cx="598966" cy="118163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2" name="椭圆 111">
            <a:extLst>
              <a:ext uri="{FF2B5EF4-FFF2-40B4-BE49-F238E27FC236}">
                <a16:creationId xmlns:a16="http://schemas.microsoft.com/office/drawing/2014/main" id="{EE0BE2C9-EF9D-4383-8FF9-41A12D54F1CC}"/>
              </a:ext>
            </a:extLst>
          </p:cNvPr>
          <p:cNvSpPr/>
          <p:nvPr/>
        </p:nvSpPr>
        <p:spPr>
          <a:xfrm>
            <a:off x="9002861" y="4674498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18</a:t>
            </a:r>
            <a:endParaRPr lang="zh-CN" altLang="en-US" dirty="0"/>
          </a:p>
        </p:txBody>
      </p: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0B90F4EA-A7C9-4B5E-A7FE-F4FE3A06D02F}"/>
              </a:ext>
            </a:extLst>
          </p:cNvPr>
          <p:cNvCxnSpPr>
            <a:cxnSpLocks/>
            <a:stCxn id="108" idx="2"/>
            <a:endCxn id="112" idx="6"/>
          </p:cNvCxnSpPr>
          <p:nvPr/>
        </p:nvCxnSpPr>
        <p:spPr>
          <a:xfrm flipH="1">
            <a:off x="9837173" y="3977038"/>
            <a:ext cx="608820" cy="1106753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4" name="椭圆 113">
            <a:extLst>
              <a:ext uri="{FF2B5EF4-FFF2-40B4-BE49-F238E27FC236}">
                <a16:creationId xmlns:a16="http://schemas.microsoft.com/office/drawing/2014/main" id="{4739F83B-FDD7-40AD-ADB0-DBE7F0A3CF7D}"/>
              </a:ext>
            </a:extLst>
          </p:cNvPr>
          <p:cNvSpPr/>
          <p:nvPr/>
        </p:nvSpPr>
        <p:spPr>
          <a:xfrm>
            <a:off x="9219863" y="1441280"/>
            <a:ext cx="834312" cy="818585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F9B1471F-DE3D-4461-8C78-08767F6C16EE}"/>
              </a:ext>
            </a:extLst>
          </p:cNvPr>
          <p:cNvCxnSpPr>
            <a:cxnSpLocks/>
            <a:stCxn id="91" idx="0"/>
            <a:endCxn id="97" idx="4"/>
          </p:cNvCxnSpPr>
          <p:nvPr/>
        </p:nvCxnSpPr>
        <p:spPr>
          <a:xfrm flipH="1" flipV="1">
            <a:off x="2529436" y="2419750"/>
            <a:ext cx="4053618" cy="113348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7" name="直接连接符 176">
            <a:extLst>
              <a:ext uri="{FF2B5EF4-FFF2-40B4-BE49-F238E27FC236}">
                <a16:creationId xmlns:a16="http://schemas.microsoft.com/office/drawing/2014/main" id="{8CB5C2A0-C5B7-4FC2-966C-A970731088E6}"/>
              </a:ext>
            </a:extLst>
          </p:cNvPr>
          <p:cNvCxnSpPr>
            <a:cxnSpLocks/>
            <a:stCxn id="106" idx="0"/>
            <a:endCxn id="97" idx="4"/>
          </p:cNvCxnSpPr>
          <p:nvPr/>
        </p:nvCxnSpPr>
        <p:spPr>
          <a:xfrm flipH="1" flipV="1">
            <a:off x="2529436" y="2419750"/>
            <a:ext cx="6890581" cy="1104712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4EE856E8-8C75-430A-B253-5CFE55ED1B8F}"/>
              </a:ext>
            </a:extLst>
          </p:cNvPr>
          <p:cNvCxnSpPr>
            <a:cxnSpLocks/>
            <a:stCxn id="91" idx="0"/>
            <a:endCxn id="103" idx="4"/>
          </p:cNvCxnSpPr>
          <p:nvPr/>
        </p:nvCxnSpPr>
        <p:spPr>
          <a:xfrm flipH="1" flipV="1">
            <a:off x="5030155" y="2259866"/>
            <a:ext cx="1552899" cy="129336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6" name="直接连接符 185">
            <a:extLst>
              <a:ext uri="{FF2B5EF4-FFF2-40B4-BE49-F238E27FC236}">
                <a16:creationId xmlns:a16="http://schemas.microsoft.com/office/drawing/2014/main" id="{A4D2BE17-A038-4F67-B83B-DDBE7FC12626}"/>
              </a:ext>
            </a:extLst>
          </p:cNvPr>
          <p:cNvCxnSpPr>
            <a:cxnSpLocks/>
            <a:stCxn id="10" idx="0"/>
            <a:endCxn id="100" idx="4"/>
          </p:cNvCxnSpPr>
          <p:nvPr/>
        </p:nvCxnSpPr>
        <p:spPr>
          <a:xfrm flipV="1">
            <a:off x="5208858" y="2259865"/>
            <a:ext cx="1927442" cy="131956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44CDF354-9801-49AB-999C-78F377BC9618}"/>
              </a:ext>
            </a:extLst>
          </p:cNvPr>
          <p:cNvCxnSpPr>
            <a:cxnSpLocks/>
            <a:stCxn id="93" idx="0"/>
            <a:endCxn id="100" idx="4"/>
          </p:cNvCxnSpPr>
          <p:nvPr/>
        </p:nvCxnSpPr>
        <p:spPr>
          <a:xfrm flipH="1" flipV="1">
            <a:off x="7136300" y="2259865"/>
            <a:ext cx="793789" cy="129337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2" name="直接连接符 191">
            <a:extLst>
              <a:ext uri="{FF2B5EF4-FFF2-40B4-BE49-F238E27FC236}">
                <a16:creationId xmlns:a16="http://schemas.microsoft.com/office/drawing/2014/main" id="{18849883-DC1B-459E-8FAE-C0B419486B2C}"/>
              </a:ext>
            </a:extLst>
          </p:cNvPr>
          <p:cNvCxnSpPr>
            <a:cxnSpLocks/>
            <a:stCxn id="108" idx="0"/>
            <a:endCxn id="100" idx="4"/>
          </p:cNvCxnSpPr>
          <p:nvPr/>
        </p:nvCxnSpPr>
        <p:spPr>
          <a:xfrm flipH="1" flipV="1">
            <a:off x="7136300" y="2259865"/>
            <a:ext cx="3726849" cy="130788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667E2CE2-B306-4F6C-BD66-EB219E8B43A7}"/>
              </a:ext>
            </a:extLst>
          </p:cNvPr>
          <p:cNvCxnSpPr>
            <a:cxnSpLocks/>
            <a:stCxn id="10" idx="0"/>
            <a:endCxn id="114" idx="4"/>
          </p:cNvCxnSpPr>
          <p:nvPr/>
        </p:nvCxnSpPr>
        <p:spPr>
          <a:xfrm flipV="1">
            <a:off x="5208858" y="2259865"/>
            <a:ext cx="4428161" cy="131956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8" name="直接连接符 197">
            <a:extLst>
              <a:ext uri="{FF2B5EF4-FFF2-40B4-BE49-F238E27FC236}">
                <a16:creationId xmlns:a16="http://schemas.microsoft.com/office/drawing/2014/main" id="{440356AD-E77F-4370-A307-F2FEFE0D682F}"/>
              </a:ext>
            </a:extLst>
          </p:cNvPr>
          <p:cNvCxnSpPr>
            <a:cxnSpLocks/>
            <a:stCxn id="93" idx="0"/>
            <a:endCxn id="114" idx="4"/>
          </p:cNvCxnSpPr>
          <p:nvPr/>
        </p:nvCxnSpPr>
        <p:spPr>
          <a:xfrm flipV="1">
            <a:off x="7930089" y="2259865"/>
            <a:ext cx="1706930" cy="129337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1" name="直接连接符 200">
            <a:extLst>
              <a:ext uri="{FF2B5EF4-FFF2-40B4-BE49-F238E27FC236}">
                <a16:creationId xmlns:a16="http://schemas.microsoft.com/office/drawing/2014/main" id="{27C98250-AF41-48A9-B190-4333593CDB27}"/>
              </a:ext>
            </a:extLst>
          </p:cNvPr>
          <p:cNvCxnSpPr>
            <a:cxnSpLocks/>
            <a:stCxn id="108" idx="0"/>
            <a:endCxn id="114" idx="4"/>
          </p:cNvCxnSpPr>
          <p:nvPr/>
        </p:nvCxnSpPr>
        <p:spPr>
          <a:xfrm flipH="1" flipV="1">
            <a:off x="9637019" y="2259865"/>
            <a:ext cx="1226130" cy="130788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586743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A18FA-C233-48A7-AF85-B2D1F5F89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 Design – Ryu(border)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936DC08-1554-470C-A2BD-377C9EF887DD}"/>
              </a:ext>
            </a:extLst>
          </p:cNvPr>
          <p:cNvSpPr/>
          <p:nvPr/>
        </p:nvSpPr>
        <p:spPr>
          <a:xfrm>
            <a:off x="844941" y="2661800"/>
            <a:ext cx="10644326" cy="31264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3D897B1-4F28-4913-9605-0F11B3D0EAD4}"/>
              </a:ext>
            </a:extLst>
          </p:cNvPr>
          <p:cNvSpPr/>
          <p:nvPr/>
        </p:nvSpPr>
        <p:spPr>
          <a:xfrm>
            <a:off x="4226124" y="4793010"/>
            <a:ext cx="2997615" cy="556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Routing command processor 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3FC44CC-61B5-48F9-A828-E5266467FEDD}"/>
              </a:ext>
            </a:extLst>
          </p:cNvPr>
          <p:cNvSpPr txBox="1"/>
          <p:nvPr/>
        </p:nvSpPr>
        <p:spPr>
          <a:xfrm>
            <a:off x="5902254" y="2290421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message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6C2DB94-9DFA-4E47-A700-016BCB4BA960}"/>
              </a:ext>
            </a:extLst>
          </p:cNvPr>
          <p:cNvSpPr/>
          <p:nvPr/>
        </p:nvSpPr>
        <p:spPr>
          <a:xfrm>
            <a:off x="4770347" y="2822959"/>
            <a:ext cx="2007831" cy="53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MessageAgent</a:t>
            </a:r>
            <a:endParaRPr lang="zh-CN" altLang="en-US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AFABD06F-FE3C-44CB-A355-AF185771326E}"/>
              </a:ext>
            </a:extLst>
          </p:cNvPr>
          <p:cNvSpPr/>
          <p:nvPr/>
        </p:nvSpPr>
        <p:spPr>
          <a:xfrm rot="5400000">
            <a:off x="5330278" y="2442053"/>
            <a:ext cx="673434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2F585151-A179-46E0-9CC1-346AE0024840}"/>
              </a:ext>
            </a:extLst>
          </p:cNvPr>
          <p:cNvSpPr/>
          <p:nvPr/>
        </p:nvSpPr>
        <p:spPr>
          <a:xfrm rot="5400000">
            <a:off x="5024645" y="3757857"/>
            <a:ext cx="1299811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34AEDBD-6E79-4E09-A697-32C6CCA48809}"/>
              </a:ext>
            </a:extLst>
          </p:cNvPr>
          <p:cNvSpPr txBox="1"/>
          <p:nvPr/>
        </p:nvSpPr>
        <p:spPr>
          <a:xfrm>
            <a:off x="4471136" y="4089198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FIB update command</a:t>
            </a:r>
            <a:endParaRPr lang="zh-CN" altLang="en-US" dirty="0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07AD1ED3-A9F9-4AB0-8CF3-F0CDF5D120F7}"/>
              </a:ext>
            </a:extLst>
          </p:cNvPr>
          <p:cNvSpPr/>
          <p:nvPr/>
        </p:nvSpPr>
        <p:spPr>
          <a:xfrm rot="8426562">
            <a:off x="1909336" y="3481173"/>
            <a:ext cx="2716749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A017AB5-B7FD-407D-B7D6-CC3CD80B42E4}"/>
              </a:ext>
            </a:extLst>
          </p:cNvPr>
          <p:cNvSpPr/>
          <p:nvPr/>
        </p:nvSpPr>
        <p:spPr>
          <a:xfrm>
            <a:off x="1676288" y="4779781"/>
            <a:ext cx="2007831" cy="53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network States Manager</a:t>
            </a:r>
            <a:endParaRPr lang="zh-CN" altLang="en-US" dirty="0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1D2DE9E9-CF05-4E33-B5DE-8B46427E9E87}"/>
              </a:ext>
            </a:extLst>
          </p:cNvPr>
          <p:cNvSpPr/>
          <p:nvPr/>
        </p:nvSpPr>
        <p:spPr>
          <a:xfrm rot="5400000">
            <a:off x="5151452" y="5659063"/>
            <a:ext cx="1046195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9F985CD-57EF-4F39-AAE9-738690372240}"/>
              </a:ext>
            </a:extLst>
          </p:cNvPr>
          <p:cNvSpPr txBox="1"/>
          <p:nvPr/>
        </p:nvSpPr>
        <p:spPr>
          <a:xfrm>
            <a:off x="3698272" y="6005357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openflow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CAE58D7-CE61-4357-B327-E0094950DEAC}"/>
              </a:ext>
            </a:extLst>
          </p:cNvPr>
          <p:cNvSpPr txBox="1"/>
          <p:nvPr/>
        </p:nvSpPr>
        <p:spPr>
          <a:xfrm>
            <a:off x="1024617" y="3327297"/>
            <a:ext cx="2613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Measurement command</a:t>
            </a:r>
            <a:endParaRPr lang="zh-CN" altLang="en-US" dirty="0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85492DC0-E1C2-4BFF-A955-3B9AD2A60AE0}"/>
              </a:ext>
            </a:extLst>
          </p:cNvPr>
          <p:cNvSpPr/>
          <p:nvPr/>
        </p:nvSpPr>
        <p:spPr>
          <a:xfrm rot="5400000">
            <a:off x="2105195" y="5643442"/>
            <a:ext cx="1077437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9629660-4674-448D-BC19-7EFD5BFB3910}"/>
              </a:ext>
            </a:extLst>
          </p:cNvPr>
          <p:cNvSpPr txBox="1"/>
          <p:nvPr/>
        </p:nvSpPr>
        <p:spPr>
          <a:xfrm>
            <a:off x="1763127" y="5429522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Get network state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9AD754F-D05B-438E-86E2-88B3661ABCD8}"/>
              </a:ext>
            </a:extLst>
          </p:cNvPr>
          <p:cNvSpPr txBox="1"/>
          <p:nvPr/>
        </p:nvSpPr>
        <p:spPr>
          <a:xfrm>
            <a:off x="5591379" y="5453364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Add/delete FIB</a:t>
            </a:r>
            <a:endParaRPr lang="zh-CN" altLang="en-US" dirty="0"/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DA6C83AD-B90B-4554-85E9-C70AB0209804}"/>
              </a:ext>
            </a:extLst>
          </p:cNvPr>
          <p:cNvSpPr/>
          <p:nvPr/>
        </p:nvSpPr>
        <p:spPr>
          <a:xfrm rot="19173331">
            <a:off x="2731911" y="3609002"/>
            <a:ext cx="2373043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AAB98CF-1257-41C2-A537-27B603DFED8E}"/>
              </a:ext>
            </a:extLst>
          </p:cNvPr>
          <p:cNvSpPr txBox="1"/>
          <p:nvPr/>
        </p:nvSpPr>
        <p:spPr>
          <a:xfrm>
            <a:off x="3637833" y="3852921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result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F916721-FD16-4113-BCDD-BA227813A647}"/>
              </a:ext>
            </a:extLst>
          </p:cNvPr>
          <p:cNvSpPr txBox="1"/>
          <p:nvPr/>
        </p:nvSpPr>
        <p:spPr>
          <a:xfrm>
            <a:off x="1676288" y="3025776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getTopology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64F0103-5F6A-423D-A725-C9383277D425}"/>
              </a:ext>
            </a:extLst>
          </p:cNvPr>
          <p:cNvSpPr txBox="1"/>
          <p:nvPr/>
        </p:nvSpPr>
        <p:spPr>
          <a:xfrm>
            <a:off x="6955748" y="3982551"/>
            <a:ext cx="2898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installFIB</a:t>
            </a:r>
            <a:r>
              <a:rPr lang="en-US" altLang="zh-CN" dirty="0"/>
              <a:t>(</a:t>
            </a:r>
            <a:r>
              <a:rPr lang="en-US" altLang="zh-CN" dirty="0" err="1"/>
              <a:t>switched,fibEntry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deleteFIB</a:t>
            </a:r>
            <a:r>
              <a:rPr lang="en-US" altLang="zh-CN" dirty="0"/>
              <a:t>(</a:t>
            </a:r>
            <a:r>
              <a:rPr lang="en-US" altLang="zh-CN" dirty="0" err="1"/>
              <a:t>switched,fibEntry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71960F0-59CF-4375-BFB9-2D53A272F2F3}"/>
              </a:ext>
            </a:extLst>
          </p:cNvPr>
          <p:cNvSpPr/>
          <p:nvPr/>
        </p:nvSpPr>
        <p:spPr>
          <a:xfrm>
            <a:off x="1393793" y="4679472"/>
            <a:ext cx="6711519" cy="773892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41C906A-C12F-4F88-8A3D-47B266542328}"/>
              </a:ext>
            </a:extLst>
          </p:cNvPr>
          <p:cNvSpPr txBox="1"/>
          <p:nvPr/>
        </p:nvSpPr>
        <p:spPr>
          <a:xfrm>
            <a:off x="5902254" y="495444"/>
            <a:ext cx="60805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收集拓扑：</a:t>
            </a:r>
            <a:r>
              <a:rPr lang="en-US" altLang="zh-CN" dirty="0"/>
              <a:t>switch</a:t>
            </a:r>
            <a:r>
              <a:rPr lang="zh-CN" altLang="en-US" dirty="0"/>
              <a:t>，</a:t>
            </a:r>
            <a:r>
              <a:rPr lang="en-US" altLang="zh-CN" dirty="0"/>
              <a:t>server</a:t>
            </a:r>
            <a:r>
              <a:rPr lang="zh-CN" altLang="en-US" dirty="0"/>
              <a:t>；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需要能够发现</a:t>
            </a:r>
            <a:r>
              <a:rPr lang="en-US" altLang="zh-CN" dirty="0"/>
              <a:t>Server</a:t>
            </a:r>
            <a:r>
              <a:rPr lang="zh-CN" altLang="en-US" dirty="0"/>
              <a:t>的</a:t>
            </a:r>
            <a:r>
              <a:rPr lang="en-US" altLang="zh-CN" dirty="0" err="1"/>
              <a:t>datapathNIC</a:t>
            </a:r>
            <a:r>
              <a:rPr lang="zh-CN" altLang="en-US" dirty="0"/>
              <a:t>（不能用</a:t>
            </a:r>
            <a:r>
              <a:rPr lang="en-US" altLang="zh-CN" dirty="0"/>
              <a:t>LLDP</a:t>
            </a:r>
            <a:r>
              <a:rPr lang="zh-CN" altLang="en-US" dirty="0"/>
              <a:t>）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Server</a:t>
            </a:r>
            <a:r>
              <a:rPr lang="zh-CN" altLang="en-US" dirty="0"/>
              <a:t>的</a:t>
            </a:r>
            <a:r>
              <a:rPr lang="en-US" altLang="zh-CN" dirty="0"/>
              <a:t>BESS</a:t>
            </a:r>
            <a:r>
              <a:rPr lang="zh-CN" altLang="en-US" dirty="0"/>
              <a:t>必须能够发送免费</a:t>
            </a:r>
            <a:r>
              <a:rPr lang="en-US" altLang="zh-CN" dirty="0" err="1"/>
              <a:t>arp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部署</a:t>
            </a:r>
            <a:r>
              <a:rPr lang="en-US" altLang="zh-CN" dirty="0"/>
              <a:t>/</a:t>
            </a:r>
            <a:r>
              <a:rPr lang="zh-CN" altLang="en-US" dirty="0"/>
              <a:t>删除</a:t>
            </a:r>
            <a:r>
              <a:rPr lang="en-US" altLang="zh-CN" dirty="0"/>
              <a:t>SFC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静态路由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52941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AC42C1-494F-43CD-A293-E8F80E5EC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Ryu-Orchestration Interface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B6C443-B84F-4CE7-9AF9-D76A28F01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460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AC42C1-494F-43CD-A293-E8F80E5EC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Ryu-Measurement Interface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B6C443-B84F-4CE7-9AF9-D76A28F01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15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</TotalTime>
  <Words>124</Words>
  <Application>Microsoft Office PowerPoint</Application>
  <PresentationFormat>宽屏</PresentationFormat>
  <Paragraphs>64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Ryu Design</vt:lpstr>
      <vt:lpstr>Fat-Tree</vt:lpstr>
      <vt:lpstr>Fat-Tree</vt:lpstr>
      <vt:lpstr>SAM Design – Ryu(border)</vt:lpstr>
      <vt:lpstr>Ryu-Orchestration Interface</vt:lpstr>
      <vt:lpstr>Ryu-Measurement 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Ryu Design</dc:title>
  <dc:creator>Chen Mike</dc:creator>
  <cp:lastModifiedBy>Chen Mike</cp:lastModifiedBy>
  <cp:revision>16</cp:revision>
  <dcterms:created xsi:type="dcterms:W3CDTF">2020-07-17T08:24:08Z</dcterms:created>
  <dcterms:modified xsi:type="dcterms:W3CDTF">2021-01-31T13:26:15Z</dcterms:modified>
</cp:coreProperties>
</file>