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83822-09BE-4202-8955-42F241EAD5AA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302D-EA22-4399-AFD3-1E22A60A6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3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9302D-EA22-4399-AFD3-1E22A60A63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8238A-9E68-4840-88F0-BBACF631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869EA-E5DD-4F68-9B7C-D98FD7EF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55B5E-8E79-418E-9CA1-620BE3EC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3A856-2B6A-46A2-81ED-3D65DCF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5C01-1587-49D0-8F9B-50A394D0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CF595-8A2D-410C-9CA1-F37F6A5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9D0982-647F-4191-9760-D462DAB8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2DCA1-FF39-4A09-93FB-69541B14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746F6-B968-46C2-B14E-5BCD71DC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C7000-BF8E-427D-A531-50B503AC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499A8-3D62-4B25-915F-FC9799849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BF8D1-5F67-4FB5-BA80-2D16E47C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632E4-C49C-4574-88A5-E038C202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50C76-01DF-48ED-B3FE-285ED09F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77698-6913-4684-976E-7758F8BB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8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ABF1-F111-4E24-8973-336A2B5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26864-80B5-4FBC-9CF2-672A3CC9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56814-81F4-4953-97F7-043CFCDE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B58C-C9CB-4028-BDA5-84B2F29B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C898C-4679-4A76-A7F7-11901481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2E70-6F28-4205-A230-F2CA911F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EB355-BB47-4B99-9609-31CF6A21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0EBF9-2E12-4714-A896-0C0281C0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CA92E-BE82-4316-BD54-04CEB1B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E04AF-7AE0-487F-BBFB-BECB3E3E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84477-18C1-4E31-A51A-A7DF61F3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F0E98-0BB7-4408-868A-E8109EDD0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3E206-83E2-46A2-AFED-FEADFFE0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3697D-22D4-46EE-A963-0A62EACB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809A1-F6D7-41F8-BB64-95A770C0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E32CF-4F87-4528-B366-00382021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84D1-9B82-4AA2-BC8E-F63C742A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DF3F7-9368-4520-939A-D843EE24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DACD0-23DC-4BF4-A461-086D0DF7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01FE5-8FB8-4C17-93BF-5CC71450C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82E47-CFA5-4B46-B5CB-01455A8D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6DE46-4477-4B48-84CE-7EB430A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ECEB7-A82C-4902-825B-81652913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016AF0-1C75-4BA4-A9ED-68B233A7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4488-F15D-445E-83CF-E04A3F8F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850CF-65C4-469F-B881-020F2E1E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95A8D-B9D9-4DBC-A0B2-9CDE3F31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60EFE-49CC-4735-9DBD-49C0DD79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0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A0616-764C-4D46-A8AB-FBA9D51B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BECF08-2EF2-4957-AD1B-4B7C234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F702C-F872-469A-967B-B83AF722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4FCF0-8FCF-4B92-B09A-5CBE3B08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302F9-211C-45F6-85A4-34A5D6BD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1A2B7-5948-4FD0-A3AD-650E079F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2856A-0DCD-4B32-AAFB-2DEB207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89420-9020-44DD-878D-26CC968E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2DEEA-044E-4F2E-9597-54A88D2F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BB79-85CC-4C30-8251-3EEF5D14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348D7-A31D-43BB-B01E-019087B62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CEFFE0-BCA6-4A47-ABF1-CA6D8D5C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12255-CF1F-4035-9B82-C58819D4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42C6C-A4FD-4AA4-8B52-2D364FFC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31DE9-0A6F-47F7-BD27-FB158F2D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9028D-2105-485B-BD91-9028080F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D9302-795A-49F9-9522-CEC2CF8A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4B199-B186-4882-BE90-557C6781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E812-CBC9-46E2-8417-7BAD1A162B02}" type="datetimeFigureOut">
              <a:rPr lang="zh-CN" altLang="en-US" smtClean="0"/>
              <a:t>2021/01/17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69E83-CDA1-4717-B636-46348A1DA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3705D-C3A7-4C8B-A89F-13C15057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AE14-6E91-4632-8629-A01FE0AE3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0">
            <a:extLst>
              <a:ext uri="{FF2B5EF4-FFF2-40B4-BE49-F238E27FC236}">
                <a16:creationId xmlns:a16="http://schemas.microsoft.com/office/drawing/2014/main" id="{C0A29158-91CA-4211-B515-CC7EDF1D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69" y="2257533"/>
            <a:ext cx="800334" cy="700146"/>
          </a:xfrm>
          <a:prstGeom prst="rect">
            <a:avLst/>
          </a:prstGeom>
        </p:spPr>
      </p:pic>
      <p:pic>
        <p:nvPicPr>
          <p:cNvPr id="5" name="Picture 240">
            <a:extLst>
              <a:ext uri="{FF2B5EF4-FFF2-40B4-BE49-F238E27FC236}">
                <a16:creationId xmlns:a16="http://schemas.microsoft.com/office/drawing/2014/main" id="{1052C225-8479-4BCA-BFB4-36A68126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82" y="2257533"/>
            <a:ext cx="800334" cy="700146"/>
          </a:xfrm>
          <a:prstGeom prst="rect">
            <a:avLst/>
          </a:prstGeom>
        </p:spPr>
      </p:pic>
      <p:pic>
        <p:nvPicPr>
          <p:cNvPr id="6" name="Picture 240">
            <a:extLst>
              <a:ext uri="{FF2B5EF4-FFF2-40B4-BE49-F238E27FC236}">
                <a16:creationId xmlns:a16="http://schemas.microsoft.com/office/drawing/2014/main" id="{7E92B7FE-22EC-4589-9A00-4FD6E54E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12" y="3776141"/>
            <a:ext cx="800334" cy="700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424DAD-7A40-4CEF-9473-5FC5E9C14879}"/>
              </a:ext>
            </a:extLst>
          </p:cNvPr>
          <p:cNvSpPr txBox="1"/>
          <p:nvPr/>
        </p:nvSpPr>
        <p:spPr>
          <a:xfrm>
            <a:off x="7581556" y="20906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10000</a:t>
            </a:r>
            <a:endParaRPr lang="zh-CN" altLang="en-US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DAC803B-F2D4-4DEA-85E0-8D47C18A4BEE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4654146" y="4118995"/>
            <a:ext cx="2178536" cy="7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B5C7A8-297A-4FD9-B400-A0B3369B126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47703" y="2607606"/>
            <a:ext cx="21849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C55725-6F5C-47FC-A0F9-4579D2353A2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4247536" y="2957679"/>
            <a:ext cx="6443" cy="818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341E1-0980-423F-8704-4F4952CBB3E9}"/>
              </a:ext>
            </a:extLst>
          </p:cNvPr>
          <p:cNvSpPr txBox="1"/>
          <p:nvPr/>
        </p:nvSpPr>
        <p:spPr>
          <a:xfrm>
            <a:off x="7605601" y="371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69B6F-924D-47D4-B764-7FADA3F0A45E}"/>
              </a:ext>
            </a:extLst>
          </p:cNvPr>
          <p:cNvSpPr txBox="1"/>
          <p:nvPr/>
        </p:nvSpPr>
        <p:spPr>
          <a:xfrm>
            <a:off x="4665100" y="3737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25" name="Picture 240">
            <a:extLst>
              <a:ext uri="{FF2B5EF4-FFF2-40B4-BE49-F238E27FC236}">
                <a16:creationId xmlns:a16="http://schemas.microsoft.com/office/drawing/2014/main" id="{E6BE8C5A-C484-4F6C-85D8-96C99BF9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82" y="3768922"/>
            <a:ext cx="800334" cy="700146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6FCB0C-B1B1-4735-8E31-6621A53A51E0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V="1">
            <a:off x="7232849" y="2957679"/>
            <a:ext cx="0" cy="81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B9F46B-72FC-45B1-8273-4291D28DBB80}"/>
              </a:ext>
            </a:extLst>
          </p:cNvPr>
          <p:cNvSpPr txBox="1"/>
          <p:nvPr/>
        </p:nvSpPr>
        <p:spPr>
          <a:xfrm>
            <a:off x="4663573" y="20802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pic>
        <p:nvPicPr>
          <p:cNvPr id="37" name="Picture 131">
            <a:extLst>
              <a:ext uri="{FF2B5EF4-FFF2-40B4-BE49-F238E27FC236}">
                <a16:creationId xmlns:a16="http://schemas.microsoft.com/office/drawing/2014/main" id="{F2656EB7-0EBF-4624-9024-44263115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32" y="5019430"/>
            <a:ext cx="707547" cy="836157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0CCE3FE-8B7F-4FB7-B628-FC6A8927286C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H="1" flipV="1">
            <a:off x="4253979" y="4476287"/>
            <a:ext cx="9427" cy="543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DB15CFB-2323-4C4D-BEAB-0E067082CB97}"/>
              </a:ext>
            </a:extLst>
          </p:cNvPr>
          <p:cNvSpPr txBox="1"/>
          <p:nvPr/>
        </p:nvSpPr>
        <p:spPr>
          <a:xfrm>
            <a:off x="4565072" y="49448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10002</a:t>
            </a:r>
            <a:endParaRPr lang="zh-CN" altLang="en-US" b="1" dirty="0"/>
          </a:p>
        </p:txBody>
      </p:sp>
      <p:pic>
        <p:nvPicPr>
          <p:cNvPr id="48" name="Picture 240">
            <a:extLst>
              <a:ext uri="{FF2B5EF4-FFF2-40B4-BE49-F238E27FC236}">
                <a16:creationId xmlns:a16="http://schemas.microsoft.com/office/drawing/2014/main" id="{2CF1B6CE-9FCB-4FE6-B533-55C4A212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82" y="701217"/>
            <a:ext cx="800334" cy="700146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2F18668-62F7-48A1-9BA3-BAFA8D92BACE}"/>
              </a:ext>
            </a:extLst>
          </p:cNvPr>
          <p:cNvCxnSpPr>
            <a:cxnSpLocks/>
            <a:stCxn id="5" idx="0"/>
            <a:endCxn id="48" idx="2"/>
          </p:cNvCxnSpPr>
          <p:nvPr/>
        </p:nvCxnSpPr>
        <p:spPr>
          <a:xfrm flipV="1">
            <a:off x="7232849" y="1401363"/>
            <a:ext cx="0" cy="856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C989DFF-FD88-4313-B050-86737BB887FD}"/>
              </a:ext>
            </a:extLst>
          </p:cNvPr>
          <p:cNvSpPr txBox="1"/>
          <p:nvPr/>
        </p:nvSpPr>
        <p:spPr>
          <a:xfrm>
            <a:off x="7356702" y="13071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骨干级基础功能平台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7A9E3A-E394-4AC1-A9ED-E6BAC60F45FD}"/>
              </a:ext>
            </a:extLst>
          </p:cNvPr>
          <p:cNvSpPr txBox="1"/>
          <p:nvPr/>
        </p:nvSpPr>
        <p:spPr>
          <a:xfrm>
            <a:off x="7594322" y="24229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数据中心网关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98EFEA-E071-43B1-ADE1-39513E03D67C}"/>
              </a:ext>
            </a:extLst>
          </p:cNvPr>
          <p:cNvSpPr txBox="1"/>
          <p:nvPr/>
        </p:nvSpPr>
        <p:spPr>
          <a:xfrm>
            <a:off x="3445214" y="5864805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  <a:endParaRPr lang="en-US" altLang="zh-CN" b="1" dirty="0"/>
          </a:p>
          <a:p>
            <a:r>
              <a:rPr lang="zh-CN" altLang="en-US" b="1" dirty="0"/>
              <a:t>（提供多模态</a:t>
            </a:r>
            <a:r>
              <a:rPr lang="en-US" altLang="zh-CN" b="1" dirty="0"/>
              <a:t>VNF</a:t>
            </a:r>
            <a:r>
              <a:rPr lang="zh-CN" altLang="en-US" b="1" dirty="0"/>
              <a:t>）</a:t>
            </a:r>
          </a:p>
        </p:txBody>
      </p:sp>
      <p:pic>
        <p:nvPicPr>
          <p:cNvPr id="22" name="Picture 240">
            <a:extLst>
              <a:ext uri="{FF2B5EF4-FFF2-40B4-BE49-F238E27FC236}">
                <a16:creationId xmlns:a16="http://schemas.microsoft.com/office/drawing/2014/main" id="{4BF28EBD-D0FE-4B7A-9F1B-AE4C1757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82" y="5000670"/>
            <a:ext cx="800334" cy="700146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1F845AA-8306-45E3-9B58-3BF173C1A3FA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7232849" y="4469068"/>
            <a:ext cx="0" cy="53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69405C6-D914-4B84-A8B4-940E2114DC76}"/>
              </a:ext>
            </a:extLst>
          </p:cNvPr>
          <p:cNvSpPr txBox="1"/>
          <p:nvPr/>
        </p:nvSpPr>
        <p:spPr>
          <a:xfrm>
            <a:off x="7594322" y="49448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988FAE-93B5-4791-A1F0-42DC40277FB5}"/>
              </a:ext>
            </a:extLst>
          </p:cNvPr>
          <p:cNvCxnSpPr/>
          <p:nvPr/>
        </p:nvCxnSpPr>
        <p:spPr>
          <a:xfrm>
            <a:off x="1480008" y="1847654"/>
            <a:ext cx="966247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258A31-BDA4-42CD-AB8F-5FFD30331002}"/>
              </a:ext>
            </a:extLst>
          </p:cNvPr>
          <p:cNvSpPr txBox="1"/>
          <p:nvPr/>
        </p:nvSpPr>
        <p:spPr>
          <a:xfrm>
            <a:off x="9889386" y="1950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数据中心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289E619-5256-4B86-8C3D-800BF353FED0}"/>
              </a:ext>
            </a:extLst>
          </p:cNvPr>
          <p:cNvSpPr txBox="1"/>
          <p:nvPr/>
        </p:nvSpPr>
        <p:spPr>
          <a:xfrm>
            <a:off x="9889386" y="13660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骨干网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18A11E-FE5B-4E67-93AA-57E1F3853C2B}"/>
              </a:ext>
            </a:extLst>
          </p:cNvPr>
          <p:cNvSpPr txBox="1"/>
          <p:nvPr/>
        </p:nvSpPr>
        <p:spPr>
          <a:xfrm>
            <a:off x="6715935" y="5833617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可编程交换机</a:t>
            </a:r>
            <a:endParaRPr lang="en-US" altLang="zh-CN" b="1" dirty="0"/>
          </a:p>
          <a:p>
            <a:r>
              <a:rPr lang="zh-CN" altLang="en-US" b="1" dirty="0"/>
              <a:t>（提供多模态</a:t>
            </a:r>
            <a:r>
              <a:rPr lang="en-US" altLang="zh-CN" b="1" dirty="0"/>
              <a:t>NF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369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D5353D-7C23-49DD-9E1E-A89B41E9D84F}"/>
              </a:ext>
            </a:extLst>
          </p:cNvPr>
          <p:cNvSpPr/>
          <p:nvPr/>
        </p:nvSpPr>
        <p:spPr>
          <a:xfrm>
            <a:off x="4373501" y="4292457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93">
            <a:extLst>
              <a:ext uri="{FF2B5EF4-FFF2-40B4-BE49-F238E27FC236}">
                <a16:creationId xmlns:a16="http://schemas.microsoft.com/office/drawing/2014/main" id="{D0EF6099-B67B-4198-A829-2446B2C7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56" y="4364572"/>
            <a:ext cx="431497" cy="377481"/>
          </a:xfrm>
          <a:prstGeom prst="rect">
            <a:avLst/>
          </a:prstGeom>
        </p:spPr>
      </p:pic>
      <p:pic>
        <p:nvPicPr>
          <p:cNvPr id="4" name="Picture 94">
            <a:extLst>
              <a:ext uri="{FF2B5EF4-FFF2-40B4-BE49-F238E27FC236}">
                <a16:creationId xmlns:a16="http://schemas.microsoft.com/office/drawing/2014/main" id="{CBACB331-D352-4DE7-9B6B-A117AA48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72" y="4364571"/>
            <a:ext cx="431497" cy="377481"/>
          </a:xfrm>
          <a:prstGeom prst="rect">
            <a:avLst/>
          </a:prstGeom>
        </p:spPr>
      </p:pic>
      <p:pic>
        <p:nvPicPr>
          <p:cNvPr id="5" name="Picture 96">
            <a:extLst>
              <a:ext uri="{FF2B5EF4-FFF2-40B4-BE49-F238E27FC236}">
                <a16:creationId xmlns:a16="http://schemas.microsoft.com/office/drawing/2014/main" id="{7BF0F98C-C464-4D22-BC01-5CE4F0A4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56" y="4923512"/>
            <a:ext cx="431497" cy="377481"/>
          </a:xfrm>
          <a:prstGeom prst="rect">
            <a:avLst/>
          </a:prstGeom>
        </p:spPr>
      </p:pic>
      <p:pic>
        <p:nvPicPr>
          <p:cNvPr id="6" name="Picture 97">
            <a:extLst>
              <a:ext uri="{FF2B5EF4-FFF2-40B4-BE49-F238E27FC236}">
                <a16:creationId xmlns:a16="http://schemas.microsoft.com/office/drawing/2014/main" id="{77E3E41B-AA42-49C6-9C45-502F30F5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72" y="4923511"/>
            <a:ext cx="431497" cy="377481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0AA158FA-630E-468E-8EBE-90E04EF13A14}"/>
              </a:ext>
            </a:extLst>
          </p:cNvPr>
          <p:cNvCxnSpPr>
            <a:cxnSpLocks/>
          </p:cNvCxnSpPr>
          <p:nvPr/>
        </p:nvCxnSpPr>
        <p:spPr>
          <a:xfrm>
            <a:off x="4673362" y="5285371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51938C86-010F-4D91-B0EE-A266FB609F16}"/>
              </a:ext>
            </a:extLst>
          </p:cNvPr>
          <p:cNvCxnSpPr>
            <a:cxnSpLocks/>
          </p:cNvCxnSpPr>
          <p:nvPr/>
        </p:nvCxnSpPr>
        <p:spPr>
          <a:xfrm flipH="1">
            <a:off x="5366390" y="5300992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130">
            <a:extLst>
              <a:ext uri="{FF2B5EF4-FFF2-40B4-BE49-F238E27FC236}">
                <a16:creationId xmlns:a16="http://schemas.microsoft.com/office/drawing/2014/main" id="{E6F6E4D1-0B3D-43E2-9CF3-2405ECC5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65" y="5632237"/>
            <a:ext cx="355283" cy="486185"/>
          </a:xfrm>
          <a:prstGeom prst="rect">
            <a:avLst/>
          </a:prstGeom>
        </p:spPr>
      </p:pic>
      <p:pic>
        <p:nvPicPr>
          <p:cNvPr id="10" name="Picture 131">
            <a:extLst>
              <a:ext uri="{FF2B5EF4-FFF2-40B4-BE49-F238E27FC236}">
                <a16:creationId xmlns:a16="http://schemas.microsoft.com/office/drawing/2014/main" id="{396F80D4-EE60-4625-9128-E4D510CA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49" y="5618278"/>
            <a:ext cx="411404" cy="486185"/>
          </a:xfrm>
          <a:prstGeom prst="rect">
            <a:avLst/>
          </a:prstGeom>
        </p:spPr>
      </p:pic>
      <p:cxnSp>
        <p:nvCxnSpPr>
          <p:cNvPr id="11" name="Straight Connector 111">
            <a:extLst>
              <a:ext uri="{FF2B5EF4-FFF2-40B4-BE49-F238E27FC236}">
                <a16:creationId xmlns:a16="http://schemas.microsoft.com/office/drawing/2014/main" id="{7B6E7B30-5613-4DEE-BD53-6D887CB947FF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50305" y="4742053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3">
            <a:extLst>
              <a:ext uri="{FF2B5EF4-FFF2-40B4-BE49-F238E27FC236}">
                <a16:creationId xmlns:a16="http://schemas.microsoft.com/office/drawing/2014/main" id="{8A8EECF4-2220-4C65-8879-1447A6B352F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435321" y="4742052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3">
            <a:extLst>
              <a:ext uri="{FF2B5EF4-FFF2-40B4-BE49-F238E27FC236}">
                <a16:creationId xmlns:a16="http://schemas.microsoft.com/office/drawing/2014/main" id="{1F6F6C3F-797F-4DA8-AAE3-CDC725438F6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966053" y="4553313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25">
            <a:extLst>
              <a:ext uri="{FF2B5EF4-FFF2-40B4-BE49-F238E27FC236}">
                <a16:creationId xmlns:a16="http://schemas.microsoft.com/office/drawing/2014/main" id="{314AF077-7CD9-427F-890F-79776C96EAE1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4966053" y="4553312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205">
            <a:extLst>
              <a:ext uri="{FF2B5EF4-FFF2-40B4-BE49-F238E27FC236}">
                <a16:creationId xmlns:a16="http://schemas.microsoft.com/office/drawing/2014/main" id="{A9B442BC-461A-4C50-9E71-ADADB6AA3760}"/>
              </a:ext>
            </a:extLst>
          </p:cNvPr>
          <p:cNvSpPr/>
          <p:nvPr/>
        </p:nvSpPr>
        <p:spPr>
          <a:xfrm>
            <a:off x="6275469" y="4278920"/>
            <a:ext cx="1408774" cy="110276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06">
            <a:extLst>
              <a:ext uri="{FF2B5EF4-FFF2-40B4-BE49-F238E27FC236}">
                <a16:creationId xmlns:a16="http://schemas.microsoft.com/office/drawing/2014/main" id="{23662CDC-C7C7-4D06-A3CA-FA692C57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24" y="4351035"/>
            <a:ext cx="431497" cy="377481"/>
          </a:xfrm>
          <a:prstGeom prst="rect">
            <a:avLst/>
          </a:prstGeom>
        </p:spPr>
      </p:pic>
      <p:pic>
        <p:nvPicPr>
          <p:cNvPr id="17" name="Picture 207">
            <a:extLst>
              <a:ext uri="{FF2B5EF4-FFF2-40B4-BE49-F238E27FC236}">
                <a16:creationId xmlns:a16="http://schemas.microsoft.com/office/drawing/2014/main" id="{CD8B7BB1-6BB5-464D-AD2D-1B9EEF55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40" y="4351034"/>
            <a:ext cx="431497" cy="377481"/>
          </a:xfrm>
          <a:prstGeom prst="rect">
            <a:avLst/>
          </a:prstGeom>
        </p:spPr>
      </p:pic>
      <p:pic>
        <p:nvPicPr>
          <p:cNvPr id="18" name="Picture 208">
            <a:extLst>
              <a:ext uri="{FF2B5EF4-FFF2-40B4-BE49-F238E27FC236}">
                <a16:creationId xmlns:a16="http://schemas.microsoft.com/office/drawing/2014/main" id="{4805AE68-9D1C-46D0-8B1C-B09613ED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24" y="4909975"/>
            <a:ext cx="431497" cy="377481"/>
          </a:xfrm>
          <a:prstGeom prst="rect">
            <a:avLst/>
          </a:prstGeom>
        </p:spPr>
      </p:pic>
      <p:pic>
        <p:nvPicPr>
          <p:cNvPr id="19" name="Picture 209">
            <a:extLst>
              <a:ext uri="{FF2B5EF4-FFF2-40B4-BE49-F238E27FC236}">
                <a16:creationId xmlns:a16="http://schemas.microsoft.com/office/drawing/2014/main" id="{A74F0AB9-DECD-4989-856A-ED9E42C8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40" y="4909974"/>
            <a:ext cx="431497" cy="377481"/>
          </a:xfrm>
          <a:prstGeom prst="rect">
            <a:avLst/>
          </a:prstGeom>
        </p:spPr>
      </p:pic>
      <p:cxnSp>
        <p:nvCxnSpPr>
          <p:cNvPr id="20" name="Straight Connector 211">
            <a:extLst>
              <a:ext uri="{FF2B5EF4-FFF2-40B4-BE49-F238E27FC236}">
                <a16:creationId xmlns:a16="http://schemas.microsoft.com/office/drawing/2014/main" id="{AF8BE5F3-B385-4AF5-8649-71385CE098B0}"/>
              </a:ext>
            </a:extLst>
          </p:cNvPr>
          <p:cNvCxnSpPr>
            <a:cxnSpLocks/>
            <a:stCxn id="18" idx="2"/>
            <a:endCxn id="48" idx="0"/>
          </p:cNvCxnSpPr>
          <p:nvPr/>
        </p:nvCxnSpPr>
        <p:spPr>
          <a:xfrm flipH="1">
            <a:off x="6650137" y="5287456"/>
            <a:ext cx="2136" cy="410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12">
            <a:extLst>
              <a:ext uri="{FF2B5EF4-FFF2-40B4-BE49-F238E27FC236}">
                <a16:creationId xmlns:a16="http://schemas.microsoft.com/office/drawing/2014/main" id="{684ADC10-3685-4F87-89B5-E209123CE680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7335090" y="5287455"/>
            <a:ext cx="2199" cy="39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8">
            <a:extLst>
              <a:ext uri="{FF2B5EF4-FFF2-40B4-BE49-F238E27FC236}">
                <a16:creationId xmlns:a16="http://schemas.microsoft.com/office/drawing/2014/main" id="{2B71C7CB-D195-41C5-9C4C-48F7E3204C8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6652273" y="4728516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19">
            <a:extLst>
              <a:ext uri="{FF2B5EF4-FFF2-40B4-BE49-F238E27FC236}">
                <a16:creationId xmlns:a16="http://schemas.microsoft.com/office/drawing/2014/main" id="{F926F1E0-C7F6-4BD9-8618-A660CACB030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337289" y="4728515"/>
            <a:ext cx="0" cy="18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20">
            <a:extLst>
              <a:ext uri="{FF2B5EF4-FFF2-40B4-BE49-F238E27FC236}">
                <a16:creationId xmlns:a16="http://schemas.microsoft.com/office/drawing/2014/main" id="{2490B67F-4962-40A9-85D6-40D39A965EC1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6868021" y="4539776"/>
            <a:ext cx="253519" cy="55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21">
            <a:extLst>
              <a:ext uri="{FF2B5EF4-FFF2-40B4-BE49-F238E27FC236}">
                <a16:creationId xmlns:a16="http://schemas.microsoft.com/office/drawing/2014/main" id="{D8D54057-2A1A-4B39-AF82-63CF0F057106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868021" y="4539775"/>
            <a:ext cx="253519" cy="55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40">
            <a:extLst>
              <a:ext uri="{FF2B5EF4-FFF2-40B4-BE49-F238E27FC236}">
                <a16:creationId xmlns:a16="http://schemas.microsoft.com/office/drawing/2014/main" id="{55209F97-FE11-4930-A0F5-9C0CAC8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03" y="3516059"/>
            <a:ext cx="431497" cy="377481"/>
          </a:xfrm>
          <a:prstGeom prst="rect">
            <a:avLst/>
          </a:prstGeom>
        </p:spPr>
      </p:pic>
      <p:pic>
        <p:nvPicPr>
          <p:cNvPr id="27" name="Picture 241">
            <a:extLst>
              <a:ext uri="{FF2B5EF4-FFF2-40B4-BE49-F238E27FC236}">
                <a16:creationId xmlns:a16="http://schemas.microsoft.com/office/drawing/2014/main" id="{F94D6E3B-5D0E-40DC-AF3F-372015AA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13" y="3487934"/>
            <a:ext cx="431497" cy="377481"/>
          </a:xfrm>
          <a:prstGeom prst="rect">
            <a:avLst/>
          </a:prstGeom>
        </p:spPr>
      </p:pic>
      <p:cxnSp>
        <p:nvCxnSpPr>
          <p:cNvPr id="28" name="Straight Connector 141">
            <a:extLst>
              <a:ext uri="{FF2B5EF4-FFF2-40B4-BE49-F238E27FC236}">
                <a16:creationId xmlns:a16="http://schemas.microsoft.com/office/drawing/2014/main" id="{0000B17E-3343-4AC4-A8B5-E6DDA8F99552}"/>
              </a:ext>
            </a:extLst>
          </p:cNvPr>
          <p:cNvCxnSpPr>
            <a:cxnSpLocks/>
            <a:stCxn id="3" idx="0"/>
            <a:endCxn id="26" idx="2"/>
          </p:cNvCxnSpPr>
          <p:nvPr/>
        </p:nvCxnSpPr>
        <p:spPr>
          <a:xfrm flipV="1">
            <a:off x="4750305" y="3893540"/>
            <a:ext cx="711447" cy="471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3">
            <a:extLst>
              <a:ext uri="{FF2B5EF4-FFF2-40B4-BE49-F238E27FC236}">
                <a16:creationId xmlns:a16="http://schemas.microsoft.com/office/drawing/2014/main" id="{03693F93-F6BA-433D-BFA5-AE40E9AF2BF0}"/>
              </a:ext>
            </a:extLst>
          </p:cNvPr>
          <p:cNvCxnSpPr>
            <a:cxnSpLocks/>
            <a:stCxn id="4" idx="0"/>
            <a:endCxn id="27" idx="2"/>
          </p:cNvCxnSpPr>
          <p:nvPr/>
        </p:nvCxnSpPr>
        <p:spPr>
          <a:xfrm flipV="1">
            <a:off x="5435321" y="3865415"/>
            <a:ext cx="1171841" cy="49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319">
            <a:extLst>
              <a:ext uri="{FF2B5EF4-FFF2-40B4-BE49-F238E27FC236}">
                <a16:creationId xmlns:a16="http://schemas.microsoft.com/office/drawing/2014/main" id="{44EDBF11-3481-4C3E-9C4D-D25756687415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5461752" y="3893540"/>
            <a:ext cx="1190521" cy="45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25">
            <a:extLst>
              <a:ext uri="{FF2B5EF4-FFF2-40B4-BE49-F238E27FC236}">
                <a16:creationId xmlns:a16="http://schemas.microsoft.com/office/drawing/2014/main" id="{25DF744E-E7F9-4268-9D19-E6408554003A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>
            <a:off x="6607162" y="3865415"/>
            <a:ext cx="730127" cy="48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45">
            <a:extLst>
              <a:ext uri="{FF2B5EF4-FFF2-40B4-BE49-F238E27FC236}">
                <a16:creationId xmlns:a16="http://schemas.microsoft.com/office/drawing/2014/main" id="{F007F6DA-09F4-4A9E-80B0-F0BB022EBB34}"/>
              </a:ext>
            </a:extLst>
          </p:cNvPr>
          <p:cNvCxnSpPr/>
          <p:nvPr/>
        </p:nvCxnSpPr>
        <p:spPr>
          <a:xfrm>
            <a:off x="1149534" y="4756641"/>
            <a:ext cx="9781953" cy="742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0">
            <a:extLst>
              <a:ext uri="{FF2B5EF4-FFF2-40B4-BE49-F238E27FC236}">
                <a16:creationId xmlns:a16="http://schemas.microsoft.com/office/drawing/2014/main" id="{A3563BE8-7BD5-406D-9F28-8DEDDFF675CA}"/>
              </a:ext>
            </a:extLst>
          </p:cNvPr>
          <p:cNvCxnSpPr>
            <a:cxnSpLocks/>
          </p:cNvCxnSpPr>
          <p:nvPr/>
        </p:nvCxnSpPr>
        <p:spPr>
          <a:xfrm>
            <a:off x="1096153" y="4181055"/>
            <a:ext cx="9856537" cy="68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51">
            <a:extLst>
              <a:ext uri="{FF2B5EF4-FFF2-40B4-BE49-F238E27FC236}">
                <a16:creationId xmlns:a16="http://schemas.microsoft.com/office/drawing/2014/main" id="{8C946E3D-89DE-4C29-913A-C34682071CB0}"/>
              </a:ext>
            </a:extLst>
          </p:cNvPr>
          <p:cNvCxnSpPr/>
          <p:nvPr/>
        </p:nvCxnSpPr>
        <p:spPr>
          <a:xfrm>
            <a:off x="1096153" y="5430586"/>
            <a:ext cx="9781953" cy="58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2">
            <a:extLst>
              <a:ext uri="{FF2B5EF4-FFF2-40B4-BE49-F238E27FC236}">
                <a16:creationId xmlns:a16="http://schemas.microsoft.com/office/drawing/2014/main" id="{0B384A27-09AE-4A2D-8BD5-30545823FBB3}"/>
              </a:ext>
            </a:extLst>
          </p:cNvPr>
          <p:cNvSpPr txBox="1"/>
          <p:nvPr/>
        </p:nvSpPr>
        <p:spPr>
          <a:xfrm>
            <a:off x="8307453" y="3934295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36" name="TextBox 353">
            <a:extLst>
              <a:ext uri="{FF2B5EF4-FFF2-40B4-BE49-F238E27FC236}">
                <a16:creationId xmlns:a16="http://schemas.microsoft.com/office/drawing/2014/main" id="{173F12BD-0974-4BFD-83AF-7AA3210EBE15}"/>
              </a:ext>
            </a:extLst>
          </p:cNvPr>
          <p:cNvSpPr txBox="1"/>
          <p:nvPr/>
        </p:nvSpPr>
        <p:spPr>
          <a:xfrm>
            <a:off x="7950053" y="4359183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7" name="TextBox 354">
            <a:extLst>
              <a:ext uri="{FF2B5EF4-FFF2-40B4-BE49-F238E27FC236}">
                <a16:creationId xmlns:a16="http://schemas.microsoft.com/office/drawing/2014/main" id="{357DBA22-68B1-453A-AF80-5A0F9FBF7B6C}"/>
              </a:ext>
            </a:extLst>
          </p:cNvPr>
          <p:cNvSpPr txBox="1"/>
          <p:nvPr/>
        </p:nvSpPr>
        <p:spPr>
          <a:xfrm>
            <a:off x="8324590" y="5135718"/>
            <a:ext cx="7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434AAF-0BA6-42A0-B14B-C5303FD4D985}"/>
              </a:ext>
            </a:extLst>
          </p:cNvPr>
          <p:cNvSpPr txBox="1"/>
          <p:nvPr/>
        </p:nvSpPr>
        <p:spPr>
          <a:xfrm>
            <a:off x="6121480" y="294581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网关</a:t>
            </a:r>
          </a:p>
        </p:txBody>
      </p:sp>
      <p:cxnSp>
        <p:nvCxnSpPr>
          <p:cNvPr id="39" name="Straight Connector 325">
            <a:extLst>
              <a:ext uri="{FF2B5EF4-FFF2-40B4-BE49-F238E27FC236}">
                <a16:creationId xmlns:a16="http://schemas.microsoft.com/office/drawing/2014/main" id="{B04C3222-76F0-4112-8A76-52401AC85F53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flipH="1">
            <a:off x="6607162" y="2749014"/>
            <a:ext cx="1991125" cy="738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081CB7C-1DF4-47AF-A8AA-2FE93B5D80A2}"/>
              </a:ext>
            </a:extLst>
          </p:cNvPr>
          <p:cNvGrpSpPr/>
          <p:nvPr/>
        </p:nvGrpSpPr>
        <p:grpSpPr>
          <a:xfrm>
            <a:off x="6660688" y="2130852"/>
            <a:ext cx="2115240" cy="646331"/>
            <a:chOff x="4668149" y="1281569"/>
            <a:chExt cx="2115240" cy="646331"/>
          </a:xfrm>
        </p:grpSpPr>
        <p:pic>
          <p:nvPicPr>
            <p:cNvPr id="41" name="Picture 210">
              <a:extLst>
                <a:ext uri="{FF2B5EF4-FFF2-40B4-BE49-F238E27FC236}">
                  <a16:creationId xmlns:a16="http://schemas.microsoft.com/office/drawing/2014/main" id="{AD01DBBB-3F9E-4F3C-A5D4-71FFF87B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8106" y="1413546"/>
              <a:ext cx="355283" cy="486185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1A0C1A5-ABA9-4C1F-A879-4E3CEA0F8843}"/>
                </a:ext>
              </a:extLst>
            </p:cNvPr>
            <p:cNvSpPr txBox="1"/>
            <p:nvPr/>
          </p:nvSpPr>
          <p:spPr>
            <a:xfrm>
              <a:off x="4668149" y="1281569"/>
              <a:ext cx="1984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流量生成</a:t>
              </a:r>
              <a:endParaRPr lang="en-US" altLang="zh-CN" dirty="0"/>
            </a:p>
            <a:p>
              <a:pPr algn="ctr"/>
              <a:r>
                <a:rPr lang="zh-CN" altLang="en-US" dirty="0"/>
                <a:t>（测试用</a:t>
              </a:r>
              <a:r>
                <a:rPr lang="en-US" altLang="zh-CN" dirty="0"/>
                <a:t>IP</a:t>
              </a:r>
              <a:r>
                <a:rPr lang="zh-CN" altLang="en-US" dirty="0"/>
                <a:t>流量）</a:t>
              </a:r>
              <a:endParaRPr lang="en-US" altLang="zh-CN" dirty="0"/>
            </a:p>
          </p:txBody>
        </p:sp>
      </p:grpSp>
      <p:cxnSp>
        <p:nvCxnSpPr>
          <p:cNvPr id="43" name="Straight Connector 325">
            <a:extLst>
              <a:ext uri="{FF2B5EF4-FFF2-40B4-BE49-F238E27FC236}">
                <a16:creationId xmlns:a16="http://schemas.microsoft.com/office/drawing/2014/main" id="{77FDCCF8-8C26-43A6-9E5E-CEFBAEB31BC1}"/>
              </a:ext>
            </a:extLst>
          </p:cNvPr>
          <p:cNvCxnSpPr>
            <a:cxnSpLocks/>
            <a:stCxn id="94" idx="0"/>
            <a:endCxn id="45" idx="2"/>
          </p:cNvCxnSpPr>
          <p:nvPr/>
        </p:nvCxnSpPr>
        <p:spPr>
          <a:xfrm flipH="1" flipV="1">
            <a:off x="3435908" y="1942987"/>
            <a:ext cx="5034" cy="2374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27865E7-FE13-4EE1-99AB-92E3CBE2B491}"/>
              </a:ext>
            </a:extLst>
          </p:cNvPr>
          <p:cNvGrpSpPr/>
          <p:nvPr/>
        </p:nvGrpSpPr>
        <p:grpSpPr>
          <a:xfrm>
            <a:off x="1489323" y="1456802"/>
            <a:ext cx="2124226" cy="486185"/>
            <a:chOff x="1976495" y="1635287"/>
            <a:chExt cx="2124226" cy="486185"/>
          </a:xfrm>
        </p:grpSpPr>
        <p:pic>
          <p:nvPicPr>
            <p:cNvPr id="45" name="Picture 210">
              <a:extLst>
                <a:ext uri="{FF2B5EF4-FFF2-40B4-BE49-F238E27FC236}">
                  <a16:creationId xmlns:a16="http://schemas.microsoft.com/office/drawing/2014/main" id="{45781F04-0EC5-49D1-A1DD-621B23DB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5438" y="1635287"/>
              <a:ext cx="355283" cy="48618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6B4759A-E418-40BD-BEF0-E8F66190EE38}"/>
                </a:ext>
              </a:extLst>
            </p:cNvPr>
            <p:cNvSpPr txBox="1"/>
            <p:nvPr/>
          </p:nvSpPr>
          <p:spPr>
            <a:xfrm>
              <a:off x="1976495" y="170301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多模态编排系统</a:t>
              </a:r>
            </a:p>
          </p:txBody>
        </p:sp>
      </p:grpSp>
      <p:pic>
        <p:nvPicPr>
          <p:cNvPr id="48" name="Picture 208">
            <a:extLst>
              <a:ext uri="{FF2B5EF4-FFF2-40B4-BE49-F238E27FC236}">
                <a16:creationId xmlns:a16="http://schemas.microsoft.com/office/drawing/2014/main" id="{22ABD5AE-CFC2-4671-B867-F959CCEB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88" y="5698412"/>
            <a:ext cx="431497" cy="377481"/>
          </a:xfrm>
          <a:prstGeom prst="rect">
            <a:avLst/>
          </a:prstGeom>
        </p:spPr>
      </p:pic>
      <p:pic>
        <p:nvPicPr>
          <p:cNvPr id="49" name="Picture 208">
            <a:extLst>
              <a:ext uri="{FF2B5EF4-FFF2-40B4-BE49-F238E27FC236}">
                <a16:creationId xmlns:a16="http://schemas.microsoft.com/office/drawing/2014/main" id="{E5B519FD-D4BC-401C-9523-615BF817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341" y="5687065"/>
            <a:ext cx="431497" cy="377481"/>
          </a:xfrm>
          <a:prstGeom prst="rect">
            <a:avLst/>
          </a:prstGeom>
        </p:spPr>
      </p:pic>
      <p:cxnSp>
        <p:nvCxnSpPr>
          <p:cNvPr id="51" name="Straight Connector 19">
            <a:extLst>
              <a:ext uri="{FF2B5EF4-FFF2-40B4-BE49-F238E27FC236}">
                <a16:creationId xmlns:a16="http://schemas.microsoft.com/office/drawing/2014/main" id="{2FAA1806-A87D-4ED2-995B-7BB4149CC726}"/>
              </a:ext>
            </a:extLst>
          </p:cNvPr>
          <p:cNvCxnSpPr>
            <a:cxnSpLocks/>
          </p:cNvCxnSpPr>
          <p:nvPr/>
        </p:nvCxnSpPr>
        <p:spPr>
          <a:xfrm>
            <a:off x="4819650" y="5287455"/>
            <a:ext cx="0" cy="3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1">
            <a:extLst>
              <a:ext uri="{FF2B5EF4-FFF2-40B4-BE49-F238E27FC236}">
                <a16:creationId xmlns:a16="http://schemas.microsoft.com/office/drawing/2014/main" id="{732D8561-C167-42FB-AF94-1E12D0848FE5}"/>
              </a:ext>
            </a:extLst>
          </p:cNvPr>
          <p:cNvCxnSpPr>
            <a:cxnSpLocks/>
          </p:cNvCxnSpPr>
          <p:nvPr/>
        </p:nvCxnSpPr>
        <p:spPr>
          <a:xfrm flipH="1">
            <a:off x="5519322" y="5295073"/>
            <a:ext cx="6114" cy="331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85DDA99-C763-44D4-A845-93346E1E2735}"/>
              </a:ext>
            </a:extLst>
          </p:cNvPr>
          <p:cNvGrpSpPr/>
          <p:nvPr/>
        </p:nvGrpSpPr>
        <p:grpSpPr>
          <a:xfrm>
            <a:off x="6822910" y="2973218"/>
            <a:ext cx="2343367" cy="731581"/>
            <a:chOff x="7188752" y="1839292"/>
            <a:chExt cx="2336124" cy="960754"/>
          </a:xfrm>
        </p:grpSpPr>
        <p:pic>
          <p:nvPicPr>
            <p:cNvPr id="54" name="Picture 210">
              <a:extLst>
                <a:ext uri="{FF2B5EF4-FFF2-40B4-BE49-F238E27FC236}">
                  <a16:creationId xmlns:a16="http://schemas.microsoft.com/office/drawing/2014/main" id="{1E9ECD50-06B6-4260-844B-B6F562C47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7924" y="2220789"/>
              <a:ext cx="355283" cy="579257"/>
            </a:xfrm>
            <a:prstGeom prst="rect">
              <a:avLst/>
            </a:prstGeom>
          </p:spPr>
        </p:pic>
        <p:cxnSp>
          <p:nvCxnSpPr>
            <p:cNvPr id="55" name="Straight Connector 325">
              <a:extLst>
                <a:ext uri="{FF2B5EF4-FFF2-40B4-BE49-F238E27FC236}">
                  <a16:creationId xmlns:a16="http://schemas.microsoft.com/office/drawing/2014/main" id="{29708120-D6A1-466B-95FE-653EBBB28613}"/>
                </a:ext>
              </a:extLst>
            </p:cNvPr>
            <p:cNvCxnSpPr>
              <a:cxnSpLocks/>
              <a:stCxn id="54" idx="1"/>
              <a:endCxn id="27" idx="3"/>
            </p:cNvCxnSpPr>
            <p:nvPr/>
          </p:nvCxnSpPr>
          <p:spPr>
            <a:xfrm flipH="1">
              <a:off x="7188752" y="2510418"/>
              <a:ext cx="1569172" cy="2526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40AE5B-71F2-4427-A531-159ED5268261}"/>
                </a:ext>
              </a:extLst>
            </p:cNvPr>
            <p:cNvSpPr txBox="1"/>
            <p:nvPr/>
          </p:nvSpPr>
          <p:spPr>
            <a:xfrm>
              <a:off x="8474588" y="1839292"/>
              <a:ext cx="105028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Classifier</a:t>
              </a:r>
              <a:endParaRPr lang="zh-CN" altLang="en-US" dirty="0"/>
            </a:p>
          </p:txBody>
        </p:sp>
        <p:cxnSp>
          <p:nvCxnSpPr>
            <p:cNvPr id="57" name="Straight Connector 325">
              <a:extLst>
                <a:ext uri="{FF2B5EF4-FFF2-40B4-BE49-F238E27FC236}">
                  <a16:creationId xmlns:a16="http://schemas.microsoft.com/office/drawing/2014/main" id="{870BB297-4243-4AC2-85F0-44A65C0BD98D}"/>
                </a:ext>
              </a:extLst>
            </p:cNvPr>
            <p:cNvCxnSpPr>
              <a:cxnSpLocks/>
              <a:stCxn id="54" idx="2"/>
              <a:endCxn id="27" idx="3"/>
            </p:cNvCxnSpPr>
            <p:nvPr/>
          </p:nvCxnSpPr>
          <p:spPr>
            <a:xfrm flipH="1" flipV="1">
              <a:off x="7188752" y="2763112"/>
              <a:ext cx="1746814" cy="369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97D2B3B0-415F-492F-99B0-F6CFD0F27E85}"/>
              </a:ext>
            </a:extLst>
          </p:cNvPr>
          <p:cNvSpPr/>
          <p:nvPr/>
        </p:nvSpPr>
        <p:spPr>
          <a:xfrm>
            <a:off x="3007150" y="3359723"/>
            <a:ext cx="4947659" cy="218323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F354FF4-BDFC-40C4-A7D8-309F9546ADB0}"/>
              </a:ext>
            </a:extLst>
          </p:cNvPr>
          <p:cNvSpPr txBox="1"/>
          <p:nvPr/>
        </p:nvSpPr>
        <p:spPr>
          <a:xfrm>
            <a:off x="3061165" y="4976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仿真的网络</a:t>
            </a:r>
          </a:p>
        </p:txBody>
      </p:sp>
      <p:pic>
        <p:nvPicPr>
          <p:cNvPr id="61" name="Picture 240">
            <a:extLst>
              <a:ext uri="{FF2B5EF4-FFF2-40B4-BE49-F238E27FC236}">
                <a16:creationId xmlns:a16="http://schemas.microsoft.com/office/drawing/2014/main" id="{F1A67B13-2031-4F30-A8F8-1EA6A45B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00" y="117431"/>
            <a:ext cx="800334" cy="700146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03FD2AF2-DC92-4593-B20A-3580072C15B1}"/>
              </a:ext>
            </a:extLst>
          </p:cNvPr>
          <p:cNvSpPr txBox="1"/>
          <p:nvPr/>
        </p:nvSpPr>
        <p:spPr>
          <a:xfrm>
            <a:off x="5550913" y="7421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骨干级基础功能平台</a:t>
            </a:r>
            <a:endParaRPr lang="en-US" altLang="zh-CN" b="1" dirty="0"/>
          </a:p>
          <a:p>
            <a:pPr algn="ctr"/>
            <a:r>
              <a:rPr lang="zh-CN" altLang="en-US" b="1" dirty="0"/>
              <a:t>（提供多模态流量）</a:t>
            </a:r>
            <a:endParaRPr lang="en-US" altLang="zh-CN" b="1" dirty="0"/>
          </a:p>
        </p:txBody>
      </p:sp>
      <p:cxnSp>
        <p:nvCxnSpPr>
          <p:cNvPr id="63" name="Straight Connector 325">
            <a:extLst>
              <a:ext uri="{FF2B5EF4-FFF2-40B4-BE49-F238E27FC236}">
                <a16:creationId xmlns:a16="http://schemas.microsoft.com/office/drawing/2014/main" id="{C28DB491-01A8-442C-932F-697938EE35B7}"/>
              </a:ext>
            </a:extLst>
          </p:cNvPr>
          <p:cNvCxnSpPr>
            <a:cxnSpLocks/>
            <a:stCxn id="61" idx="2"/>
            <a:endCxn id="27" idx="0"/>
          </p:cNvCxnSpPr>
          <p:nvPr/>
        </p:nvCxnSpPr>
        <p:spPr>
          <a:xfrm>
            <a:off x="6581867" y="817577"/>
            <a:ext cx="25295" cy="267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DDB8A0-C335-430F-9052-D2421FE0AEA4}"/>
              </a:ext>
            </a:extLst>
          </p:cNvPr>
          <p:cNvCxnSpPr/>
          <p:nvPr/>
        </p:nvCxnSpPr>
        <p:spPr>
          <a:xfrm>
            <a:off x="1121912" y="1401598"/>
            <a:ext cx="9662474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A7B336C-230E-43E5-91C0-9FE9D9C19C1C}"/>
              </a:ext>
            </a:extLst>
          </p:cNvPr>
          <p:cNvSpPr txBox="1"/>
          <p:nvPr/>
        </p:nvSpPr>
        <p:spPr>
          <a:xfrm>
            <a:off x="8141776" y="14773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数据中心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941481-A028-4054-8AD5-224BF9CD7831}"/>
              </a:ext>
            </a:extLst>
          </p:cNvPr>
          <p:cNvSpPr txBox="1"/>
          <p:nvPr/>
        </p:nvSpPr>
        <p:spPr>
          <a:xfrm>
            <a:off x="8184448" y="872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骨干网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367489F-10EE-4DFE-A85F-7B0596DECB8D}"/>
              </a:ext>
            </a:extLst>
          </p:cNvPr>
          <p:cNvSpPr txBox="1"/>
          <p:nvPr/>
        </p:nvSpPr>
        <p:spPr>
          <a:xfrm>
            <a:off x="3958030" y="6151203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服务器</a:t>
            </a:r>
            <a:endParaRPr lang="en-US" altLang="zh-CN" b="1" dirty="0"/>
          </a:p>
          <a:p>
            <a:r>
              <a:rPr lang="zh-CN" altLang="en-US" b="1" dirty="0"/>
              <a:t>（提供多模态</a:t>
            </a:r>
            <a:r>
              <a:rPr lang="en-US" altLang="zh-CN" b="1" dirty="0"/>
              <a:t>VNF</a:t>
            </a:r>
            <a:r>
              <a:rPr lang="zh-CN" altLang="en-US" b="1" dirty="0"/>
              <a:t>）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D8DCFC-40B0-42F6-A558-A9A62CC68028}"/>
              </a:ext>
            </a:extLst>
          </p:cNvPr>
          <p:cNvSpPr txBox="1"/>
          <p:nvPr/>
        </p:nvSpPr>
        <p:spPr>
          <a:xfrm>
            <a:off x="6020492" y="6161635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可编程交换机</a:t>
            </a:r>
            <a:endParaRPr lang="en-US" altLang="zh-CN" b="1" dirty="0"/>
          </a:p>
          <a:p>
            <a:r>
              <a:rPr lang="zh-CN" altLang="en-US" b="1" dirty="0"/>
              <a:t>（提供多模态</a:t>
            </a:r>
            <a:r>
              <a:rPr lang="en-US" altLang="zh-CN" b="1" dirty="0"/>
              <a:t>NF</a:t>
            </a:r>
            <a:r>
              <a:rPr lang="zh-CN" altLang="en-US" b="1" dirty="0"/>
              <a:t>）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5812B98-9214-47F4-8B8C-01F9B1203AB2}"/>
              </a:ext>
            </a:extLst>
          </p:cNvPr>
          <p:cNvSpPr txBox="1"/>
          <p:nvPr/>
        </p:nvSpPr>
        <p:spPr>
          <a:xfrm>
            <a:off x="6197746" y="3788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10000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94012F1-7BB9-4EE5-BBA2-6AB570B5AE9B}"/>
              </a:ext>
            </a:extLst>
          </p:cNvPr>
          <p:cNvSpPr txBox="1"/>
          <p:nvPr/>
        </p:nvSpPr>
        <p:spPr>
          <a:xfrm>
            <a:off x="5534385" y="41678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7917BF-C496-4FE5-92BB-0914D5F02772}"/>
              </a:ext>
            </a:extLst>
          </p:cNvPr>
          <p:cNvSpPr txBox="1"/>
          <p:nvPr/>
        </p:nvSpPr>
        <p:spPr>
          <a:xfrm>
            <a:off x="4788075" y="47450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71F0941-3520-471F-88EB-CEC7E9CB73D9}"/>
              </a:ext>
            </a:extLst>
          </p:cNvPr>
          <p:cNvSpPr txBox="1"/>
          <p:nvPr/>
        </p:nvSpPr>
        <p:spPr>
          <a:xfrm>
            <a:off x="3759380" y="5704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10002</a:t>
            </a:r>
            <a:endParaRPr lang="zh-CN" altLang="en-US" b="1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4C6DDE7-B7BC-4094-B9A5-3FF9339A6A88}"/>
              </a:ext>
            </a:extLst>
          </p:cNvPr>
          <p:cNvGrpSpPr/>
          <p:nvPr/>
        </p:nvGrpSpPr>
        <p:grpSpPr>
          <a:xfrm>
            <a:off x="1692038" y="2773040"/>
            <a:ext cx="1898899" cy="491265"/>
            <a:chOff x="2201822" y="1578725"/>
            <a:chExt cx="1898899" cy="491265"/>
          </a:xfrm>
        </p:grpSpPr>
        <p:pic>
          <p:nvPicPr>
            <p:cNvPr id="89" name="Picture 210">
              <a:extLst>
                <a:ext uri="{FF2B5EF4-FFF2-40B4-BE49-F238E27FC236}">
                  <a16:creationId xmlns:a16="http://schemas.microsoft.com/office/drawing/2014/main" id="{AB67AB41-6749-4174-A6B3-943182EB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173" y="1578725"/>
              <a:ext cx="310548" cy="486185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DC64AD9-6B7F-4711-A29E-0AE79E03ACDF}"/>
                </a:ext>
              </a:extLst>
            </p:cNvPr>
            <p:cNvSpPr txBox="1"/>
            <p:nvPr/>
          </p:nvSpPr>
          <p:spPr>
            <a:xfrm>
              <a:off x="2201822" y="170065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多模态控制层</a:t>
              </a:r>
            </a:p>
          </p:txBody>
        </p:sp>
      </p:grpSp>
      <p:pic>
        <p:nvPicPr>
          <p:cNvPr id="94" name="Picture 240">
            <a:extLst>
              <a:ext uri="{FF2B5EF4-FFF2-40B4-BE49-F238E27FC236}">
                <a16:creationId xmlns:a16="http://schemas.microsoft.com/office/drawing/2014/main" id="{7AD0B13C-C52F-4DEC-B643-131F9A70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93" y="2180407"/>
            <a:ext cx="431497" cy="377481"/>
          </a:xfrm>
          <a:prstGeom prst="rect">
            <a:avLst/>
          </a:prstGeom>
        </p:spPr>
      </p:pic>
      <p:cxnSp>
        <p:nvCxnSpPr>
          <p:cNvPr id="99" name="Straight Connector 325">
            <a:extLst>
              <a:ext uri="{FF2B5EF4-FFF2-40B4-BE49-F238E27FC236}">
                <a16:creationId xmlns:a16="http://schemas.microsoft.com/office/drawing/2014/main" id="{80B9AFE3-D5DD-4E60-BB15-73A6F5B8F86D}"/>
              </a:ext>
            </a:extLst>
          </p:cNvPr>
          <p:cNvCxnSpPr>
            <a:cxnSpLocks/>
            <a:stCxn id="94" idx="2"/>
            <a:endCxn id="89" idx="0"/>
          </p:cNvCxnSpPr>
          <p:nvPr/>
        </p:nvCxnSpPr>
        <p:spPr>
          <a:xfrm flipH="1">
            <a:off x="3435663" y="2557888"/>
            <a:ext cx="5279" cy="215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325">
            <a:extLst>
              <a:ext uri="{FF2B5EF4-FFF2-40B4-BE49-F238E27FC236}">
                <a16:creationId xmlns:a16="http://schemas.microsoft.com/office/drawing/2014/main" id="{71F17EBC-4AFF-4CB3-ACF0-40FA09C055A1}"/>
              </a:ext>
            </a:extLst>
          </p:cNvPr>
          <p:cNvCxnSpPr>
            <a:cxnSpLocks/>
            <a:stCxn id="89" idx="2"/>
            <a:endCxn id="26" idx="1"/>
          </p:cNvCxnSpPr>
          <p:nvPr/>
        </p:nvCxnSpPr>
        <p:spPr>
          <a:xfrm>
            <a:off x="3435663" y="3259225"/>
            <a:ext cx="1810340" cy="4455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Picture 130">
            <a:extLst>
              <a:ext uri="{FF2B5EF4-FFF2-40B4-BE49-F238E27FC236}">
                <a16:creationId xmlns:a16="http://schemas.microsoft.com/office/drawing/2014/main" id="{424B494E-5C0C-439D-B3D2-F0B56C0A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465" y="2119287"/>
            <a:ext cx="355283" cy="486185"/>
          </a:xfrm>
          <a:prstGeom prst="rect">
            <a:avLst/>
          </a:prstGeom>
        </p:spPr>
      </p:pic>
      <p:pic>
        <p:nvPicPr>
          <p:cNvPr id="138" name="Picture 130">
            <a:extLst>
              <a:ext uri="{FF2B5EF4-FFF2-40B4-BE49-F238E27FC236}">
                <a16:creationId xmlns:a16="http://schemas.microsoft.com/office/drawing/2014/main" id="{D9790EA1-834D-4561-B5F5-54D19F992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59" y="1484124"/>
            <a:ext cx="355283" cy="486185"/>
          </a:xfrm>
          <a:prstGeom prst="rect">
            <a:avLst/>
          </a:prstGeom>
        </p:spPr>
      </p:pic>
      <p:sp>
        <p:nvSpPr>
          <p:cNvPr id="139" name="文本框 138">
            <a:extLst>
              <a:ext uri="{FF2B5EF4-FFF2-40B4-BE49-F238E27FC236}">
                <a16:creationId xmlns:a16="http://schemas.microsoft.com/office/drawing/2014/main" id="{FD776CE2-746D-4830-B50F-B6AF4B137146}"/>
              </a:ext>
            </a:extLst>
          </p:cNvPr>
          <p:cNvSpPr txBox="1"/>
          <p:nvPr/>
        </p:nvSpPr>
        <p:spPr>
          <a:xfrm>
            <a:off x="3565897" y="15532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多模态异常检测</a:t>
            </a:r>
          </a:p>
        </p:txBody>
      </p:sp>
      <p:cxnSp>
        <p:nvCxnSpPr>
          <p:cNvPr id="140" name="Straight Connector 325">
            <a:extLst>
              <a:ext uri="{FF2B5EF4-FFF2-40B4-BE49-F238E27FC236}">
                <a16:creationId xmlns:a16="http://schemas.microsoft.com/office/drawing/2014/main" id="{8E224545-DC65-413E-9A11-E9A2B4D10837}"/>
              </a:ext>
            </a:extLst>
          </p:cNvPr>
          <p:cNvCxnSpPr>
            <a:cxnSpLocks/>
            <a:stCxn id="94" idx="0"/>
            <a:endCxn id="138" idx="2"/>
          </p:cNvCxnSpPr>
          <p:nvPr/>
        </p:nvCxnSpPr>
        <p:spPr>
          <a:xfrm flipV="1">
            <a:off x="3440942" y="1970309"/>
            <a:ext cx="2012959" cy="2100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325">
            <a:extLst>
              <a:ext uri="{FF2B5EF4-FFF2-40B4-BE49-F238E27FC236}">
                <a16:creationId xmlns:a16="http://schemas.microsoft.com/office/drawing/2014/main" id="{FEC28F31-95C7-4D37-AEC9-4973FF57BFB4}"/>
              </a:ext>
            </a:extLst>
          </p:cNvPr>
          <p:cNvCxnSpPr>
            <a:cxnSpLocks/>
            <a:stCxn id="94" idx="3"/>
            <a:endCxn id="137" idx="1"/>
          </p:cNvCxnSpPr>
          <p:nvPr/>
        </p:nvCxnSpPr>
        <p:spPr>
          <a:xfrm flipV="1">
            <a:off x="3656690" y="2362380"/>
            <a:ext cx="1610775" cy="6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Connector 325">
            <a:extLst>
              <a:ext uri="{FF2B5EF4-FFF2-40B4-BE49-F238E27FC236}">
                <a16:creationId xmlns:a16="http://schemas.microsoft.com/office/drawing/2014/main" id="{95507401-3C92-4E13-B221-297C577926E1}"/>
              </a:ext>
            </a:extLst>
          </p:cNvPr>
          <p:cNvCxnSpPr>
            <a:cxnSpLocks/>
            <a:stCxn id="26" idx="0"/>
            <a:endCxn id="137" idx="2"/>
          </p:cNvCxnSpPr>
          <p:nvPr/>
        </p:nvCxnSpPr>
        <p:spPr>
          <a:xfrm flipH="1" flipV="1">
            <a:off x="5445107" y="2605472"/>
            <a:ext cx="16645" cy="910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08B3ADD-245A-4D43-96BA-4DED5E1ED854}"/>
              </a:ext>
            </a:extLst>
          </p:cNvPr>
          <p:cNvSpPr txBox="1"/>
          <p:nvPr/>
        </p:nvSpPr>
        <p:spPr>
          <a:xfrm>
            <a:off x="4921693" y="2568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可定义测量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D99D4DA-4816-40CD-8DAC-80F7FD85AA68}"/>
              </a:ext>
            </a:extLst>
          </p:cNvPr>
          <p:cNvSpPr txBox="1"/>
          <p:nvPr/>
        </p:nvSpPr>
        <p:spPr>
          <a:xfrm>
            <a:off x="4784050" y="416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494134B-59EF-4172-8E13-E3178240759D}"/>
              </a:ext>
            </a:extLst>
          </p:cNvPr>
          <p:cNvSpPr txBox="1"/>
          <p:nvPr/>
        </p:nvSpPr>
        <p:spPr>
          <a:xfrm>
            <a:off x="5546450" y="4742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B45AEAE-A3A6-4F0D-A03A-2AEE9FF77C31}"/>
              </a:ext>
            </a:extLst>
          </p:cNvPr>
          <p:cNvSpPr txBox="1"/>
          <p:nvPr/>
        </p:nvSpPr>
        <p:spPr>
          <a:xfrm>
            <a:off x="7454109" y="4152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AB726D-4E16-4A1F-9C29-A543BF9A2C52}"/>
              </a:ext>
            </a:extLst>
          </p:cNvPr>
          <p:cNvSpPr txBox="1"/>
          <p:nvPr/>
        </p:nvSpPr>
        <p:spPr>
          <a:xfrm>
            <a:off x="6707799" y="4729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1F29CEB-E30E-4261-B395-C0733E86A8BB}"/>
              </a:ext>
            </a:extLst>
          </p:cNvPr>
          <p:cNvSpPr txBox="1"/>
          <p:nvPr/>
        </p:nvSpPr>
        <p:spPr>
          <a:xfrm>
            <a:off x="6703774" y="41497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47C4049-EC65-4CC2-BD44-8396C3F1C544}"/>
              </a:ext>
            </a:extLst>
          </p:cNvPr>
          <p:cNvSpPr txBox="1"/>
          <p:nvPr/>
        </p:nvSpPr>
        <p:spPr>
          <a:xfrm>
            <a:off x="7466174" y="4727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41EFF1B-9557-43E3-B593-D03B67892B5A}"/>
              </a:ext>
            </a:extLst>
          </p:cNvPr>
          <p:cNvSpPr txBox="1"/>
          <p:nvPr/>
        </p:nvSpPr>
        <p:spPr>
          <a:xfrm>
            <a:off x="5102490" y="38182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9999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18A2F07-7B75-48A0-963D-724979111C01}"/>
              </a:ext>
            </a:extLst>
          </p:cNvPr>
          <p:cNvSpPr txBox="1"/>
          <p:nvPr/>
        </p:nvSpPr>
        <p:spPr>
          <a:xfrm>
            <a:off x="6737934" y="556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9604A42-81C9-4C31-881D-72898972BA58}"/>
              </a:ext>
            </a:extLst>
          </p:cNvPr>
          <p:cNvSpPr txBox="1"/>
          <p:nvPr/>
        </p:nvSpPr>
        <p:spPr>
          <a:xfrm>
            <a:off x="7517909" y="556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2BE8BDE-24ED-4CA9-91E9-5183E7D9724C}"/>
              </a:ext>
            </a:extLst>
          </p:cNvPr>
          <p:cNvSpPr txBox="1"/>
          <p:nvPr/>
        </p:nvSpPr>
        <p:spPr>
          <a:xfrm>
            <a:off x="5497460" y="5704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10003</a:t>
            </a:r>
            <a:endParaRPr lang="zh-CN" altLang="en-US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30D964D-5F0A-4142-94B2-630C7525DDDA}"/>
              </a:ext>
            </a:extLst>
          </p:cNvPr>
          <p:cNvSpPr txBox="1"/>
          <p:nvPr/>
        </p:nvSpPr>
        <p:spPr>
          <a:xfrm>
            <a:off x="8516997" y="33859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10001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96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103</Words>
  <Application>Microsoft Office PowerPoint</Application>
  <PresentationFormat>宽屏</PresentationFormat>
  <Paragraphs>50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89</cp:revision>
  <dcterms:created xsi:type="dcterms:W3CDTF">2021-01-16T15:53:08Z</dcterms:created>
  <dcterms:modified xsi:type="dcterms:W3CDTF">2021-01-17T14:28:50Z</dcterms:modified>
</cp:coreProperties>
</file>