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69" r:id="rId4"/>
    <p:sldId id="272" r:id="rId5"/>
    <p:sldId id="270" r:id="rId6"/>
    <p:sldId id="30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76C-4AAB-41F5-8E33-A0728874C124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8649-B44A-4DE6-A22C-9095D281D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CB674-D6EC-4249-8730-F3B3BAE27D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6BCDF-E6D4-4CFC-A483-7F04F8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90744B-3319-4C58-B668-89DABB732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771F-B2DD-4489-8BF8-D139DC82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9E4E3-6DB3-4931-B159-8BD6832F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C6C53-2644-4576-9CA8-AFBC6B28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7191-5AD7-4817-A9ED-57DCEB7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43B5A-0A59-499B-8ABD-633221B8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83149-B7F3-47C4-83DA-DC5458DF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997F0-35E8-44F1-AC48-AB8F269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A6D2A-F446-4233-8C10-7F7D7DD5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6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C08399-2486-457E-A63C-8C7303D68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89F3F-2B93-44E3-9A62-DBFDE06F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486-5BFF-4336-8827-871CD4B7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4AAC0-4418-487D-8F06-4760A46B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46C19-9E1E-4057-948F-29F6B985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E2E4-75DA-4CB2-B74D-17B6FCB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B15B-E54C-446B-82FD-086C27D1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63B6-D80A-4339-A6E8-AF371796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3C691-C204-4359-B972-498586B0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A764F-41AA-4A77-9240-F8D5EDF5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8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5CA51-597F-483D-B24C-5FD95072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BA103-ED95-42F9-B178-94F40896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31383-1B2D-40D4-928E-6EE5D95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59759-EB2C-44F0-B4D9-B13247F9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57D24-7F1F-447E-B54D-6591E72B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8AAEF-CDE0-4277-82E2-204DA76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A9169-6EC3-4B02-8741-3CF156110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A9BAA-D418-49CB-A656-0AF31CD9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B39B1-59A6-46C3-83F0-DF80B233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B5479-2014-429F-A632-A8528783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CB191-5175-4A95-AFB0-B9E4625E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8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BC9F7-F9C9-45A9-9CB9-47162FA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0BCB1-7D00-4A9F-8DB8-863EDE85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8BEC6-2B2C-457E-90B1-B9B04252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EBB313-B3B4-4FA5-B65B-9F311D5F7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042ED-3781-413A-A91F-B70569262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0A78A-09F6-4F2B-92F9-804F8EAA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3BB24-FDC2-47A0-B646-A148C1C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D0F3B-3D3D-45FD-97E2-4537D046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40F4-63AA-4512-AD04-19ADBC25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E6179-53F3-40F6-8AC3-B72C34D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F4AE2-7558-4E3B-AB12-F3DD85A2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A5991-F5FD-49A4-802A-90A5B1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78DAF-EE3A-43A5-A0A5-FD44BBB4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99EC2-7F4F-4BE5-B570-7E60F4F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8B229E-AE79-4D21-9646-55D458EF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282AF-EC60-4EAB-BE36-033637B1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F7890-D741-47E7-8416-790E23A0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7031E-FBEF-4915-B1BF-DDEBAC4F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7D00A-BFAD-4C5F-8C47-4A96F2E2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2948C-BD61-4D8E-84B8-4B561298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BC668-8F74-4467-94DD-2FFD59FE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9394B-665A-41E7-938F-D72934E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95C22-8178-4710-827E-AFE6AEB2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C6B87-BEB4-419E-87FD-0A4F4DB0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FC87A-F291-4B92-87E3-492E2781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9EF82-895A-40B5-AF42-C19CC137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49EA3-3BAF-497A-B4E6-89559EC3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3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2CB4B-2059-46B8-8F79-61DFB4A0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ACB43-6553-4F5D-852A-D49B9BF3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E9015-660C-47AD-9F94-E0438CEB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CB1C-62D5-476E-A4CF-9D59BC339CB8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7E554-9B1B-44E7-8E64-70E6CC79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B5ABA-A98A-4268-BF86-90612DAC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5229-7D65-4F21-943E-01E7E245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772E-4A81-4595-81C3-72DBE4BB4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</a:t>
            </a:r>
            <a:r>
              <a:rPr lang="en-US" altLang="zh-CN" dirty="0"/>
              <a:t>4</a:t>
            </a:r>
            <a:r>
              <a:rPr lang="zh-CN" altLang="en-US" dirty="0"/>
              <a:t>内部接口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F433B-6E15-46BE-8530-74EE8F71B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A283F-2773-4617-A1A3-19D0D4F2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子课题之间的接口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C8B06-A9F3-409A-91F7-B943829A6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55ACB3-E18D-44F9-8C04-78DF127F4B9F}"/>
              </a:ext>
            </a:extLst>
          </p:cNvPr>
          <p:cNvSpPr/>
          <p:nvPr/>
        </p:nvSpPr>
        <p:spPr>
          <a:xfrm>
            <a:off x="5574939" y="3187724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测量进程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A91F6D-EC69-457C-BA51-782798BA7F1C}"/>
              </a:ext>
            </a:extLst>
          </p:cNvPr>
          <p:cNvSpPr/>
          <p:nvPr/>
        </p:nvSpPr>
        <p:spPr>
          <a:xfrm>
            <a:off x="4755821" y="3272373"/>
            <a:ext cx="725616" cy="43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CFFC8E6-575A-40D9-BCDC-083AB4609981}"/>
              </a:ext>
            </a:extLst>
          </p:cNvPr>
          <p:cNvSpPr/>
          <p:nvPr/>
        </p:nvSpPr>
        <p:spPr>
          <a:xfrm>
            <a:off x="4755821" y="3861432"/>
            <a:ext cx="725616" cy="38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2DA5CE-708C-4683-8E23-900B0C3D6950}"/>
              </a:ext>
            </a:extLst>
          </p:cNvPr>
          <p:cNvSpPr txBox="1"/>
          <p:nvPr/>
        </p:nvSpPr>
        <p:spPr>
          <a:xfrm>
            <a:off x="3416993" y="3880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期望的拓扑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91B588A-CF5A-4355-97A0-4AB446FB6640}"/>
              </a:ext>
            </a:extLst>
          </p:cNvPr>
          <p:cNvSpPr/>
          <p:nvPr/>
        </p:nvSpPr>
        <p:spPr>
          <a:xfrm>
            <a:off x="6875026" y="3561992"/>
            <a:ext cx="725616" cy="43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A524D4-E07C-4C08-880F-0106AF83FB01}"/>
              </a:ext>
            </a:extLst>
          </p:cNvPr>
          <p:cNvSpPr txBox="1"/>
          <p:nvPr/>
        </p:nvSpPr>
        <p:spPr>
          <a:xfrm>
            <a:off x="3864991" y="3272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探针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2EB71E-B577-42C0-B013-B79B58A29ED7}"/>
              </a:ext>
            </a:extLst>
          </p:cNvPr>
          <p:cNvSpPr txBox="1"/>
          <p:nvPr/>
        </p:nvSpPr>
        <p:spPr>
          <a:xfrm>
            <a:off x="7694144" y="3567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实际拓扑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E38CF02-4DA5-4361-879D-4458C5AF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可定义测量</a:t>
            </a:r>
            <a:r>
              <a:rPr lang="en-US" altLang="zh-CN" dirty="0"/>
              <a:t>-</a:t>
            </a:r>
            <a:r>
              <a:rPr lang="zh-CN" altLang="en-US" dirty="0"/>
              <a:t>输入输出</a:t>
            </a:r>
          </a:p>
        </p:txBody>
      </p:sp>
    </p:spTree>
    <p:extLst>
      <p:ext uri="{BB962C8B-B14F-4D97-AF65-F5344CB8AC3E}">
        <p14:creationId xmlns:p14="http://schemas.microsoft.com/office/powerpoint/2010/main" val="391095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7F640-111A-400B-9CEB-78E6753039C2}"/>
              </a:ext>
            </a:extLst>
          </p:cNvPr>
          <p:cNvSpPr/>
          <p:nvPr/>
        </p:nvSpPr>
        <p:spPr>
          <a:xfrm>
            <a:off x="3543223" y="3012436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可定义测量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9B27F1-D21F-418D-9EDE-80FF547C751A}"/>
              </a:ext>
            </a:extLst>
          </p:cNvPr>
          <p:cNvSpPr/>
          <p:nvPr/>
        </p:nvSpPr>
        <p:spPr>
          <a:xfrm>
            <a:off x="7063383" y="2996829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异常检测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3F0DD6-326C-46D4-B38D-ABD645DA1317}"/>
              </a:ext>
            </a:extLst>
          </p:cNvPr>
          <p:cNvSpPr/>
          <p:nvPr/>
        </p:nvSpPr>
        <p:spPr>
          <a:xfrm>
            <a:off x="1229648" y="3012436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仿真器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C2C1E-1B90-4D2D-AA6B-08A727501DDF}"/>
              </a:ext>
            </a:extLst>
          </p:cNvPr>
          <p:cNvSpPr/>
          <p:nvPr/>
        </p:nvSpPr>
        <p:spPr>
          <a:xfrm>
            <a:off x="10141674" y="2996828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弹性功能编排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A7EA406-5DFF-4585-A44E-99C4EF5976A8}"/>
              </a:ext>
            </a:extLst>
          </p:cNvPr>
          <p:cNvSpPr/>
          <p:nvPr/>
        </p:nvSpPr>
        <p:spPr>
          <a:xfrm>
            <a:off x="2646764" y="3450781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897F960-931E-4993-88D1-D4B10959E942}"/>
              </a:ext>
            </a:extLst>
          </p:cNvPr>
          <p:cNvSpPr/>
          <p:nvPr/>
        </p:nvSpPr>
        <p:spPr>
          <a:xfrm>
            <a:off x="5499524" y="3450781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75DBB1B-2730-49BC-BC71-F3DB74395A0A}"/>
              </a:ext>
            </a:extLst>
          </p:cNvPr>
          <p:cNvSpPr/>
          <p:nvPr/>
        </p:nvSpPr>
        <p:spPr>
          <a:xfrm>
            <a:off x="8953674" y="3429000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B659D1-4283-48D7-89D9-BB9542D33991}"/>
              </a:ext>
            </a:extLst>
          </p:cNvPr>
          <p:cNvSpPr txBox="1"/>
          <p:nvPr/>
        </p:nvSpPr>
        <p:spPr>
          <a:xfrm>
            <a:off x="2426183" y="308144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Raw_data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1DD0C8-5463-4313-A259-008589476CD3}"/>
              </a:ext>
            </a:extLst>
          </p:cNvPr>
          <p:cNvSpPr txBox="1"/>
          <p:nvPr/>
        </p:nvSpPr>
        <p:spPr>
          <a:xfrm>
            <a:off x="4797118" y="1362784"/>
            <a:ext cx="2186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Measured data</a:t>
            </a:r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r>
              <a:rPr lang="en-US" altLang="zh-CN" dirty="0"/>
              <a:t>    switches list</a:t>
            </a:r>
          </a:p>
          <a:p>
            <a:r>
              <a:rPr lang="en-US" altLang="zh-CN" dirty="0"/>
              <a:t>    servers list</a:t>
            </a:r>
          </a:p>
          <a:p>
            <a:r>
              <a:rPr lang="en-US" altLang="zh-CN" dirty="0"/>
              <a:t>    links list</a:t>
            </a:r>
          </a:p>
          <a:p>
            <a:r>
              <a:rPr lang="en-US" altLang="zh-CN" dirty="0"/>
              <a:t>    flow list</a:t>
            </a:r>
          </a:p>
          <a:p>
            <a:r>
              <a:rPr lang="en-US" altLang="zh-CN" dirty="0"/>
              <a:t> PS</a:t>
            </a:r>
            <a:r>
              <a:rPr lang="zh-CN" altLang="en-US" dirty="0"/>
              <a:t>：没有</a:t>
            </a:r>
            <a:r>
              <a:rPr lang="en-US" altLang="zh-CN" dirty="0"/>
              <a:t>log file list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832DD5F-04AA-4A62-9C5B-4B886241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子课题之间的输入输出</a:t>
            </a:r>
            <a:r>
              <a:rPr lang="en-US" altLang="zh-CN" dirty="0"/>
              <a:t>-</a:t>
            </a:r>
            <a:r>
              <a:rPr lang="zh-CN" altLang="en-US" dirty="0"/>
              <a:t>仿真器域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D9CD9FE-4689-42D7-ADC5-B850F46C3868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281150" y="-271248"/>
            <a:ext cx="15608" cy="8912026"/>
          </a:xfrm>
          <a:prstGeom prst="bentConnector3">
            <a:avLst>
              <a:gd name="adj1" fmla="val 92350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203ADD5-6AFC-4990-AEA2-0C627341FC06}"/>
              </a:ext>
            </a:extLst>
          </p:cNvPr>
          <p:cNvSpPr txBox="1"/>
          <p:nvPr/>
        </p:nvSpPr>
        <p:spPr>
          <a:xfrm>
            <a:off x="5121991" y="561287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9BE599-CC5E-48AE-A124-8C771C0D086F}"/>
              </a:ext>
            </a:extLst>
          </p:cNvPr>
          <p:cNvSpPr txBox="1"/>
          <p:nvPr/>
        </p:nvSpPr>
        <p:spPr>
          <a:xfrm>
            <a:off x="8293999" y="1335900"/>
            <a:ext cx="164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Detective data</a:t>
            </a:r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r>
              <a:rPr lang="en-US" altLang="zh-CN" dirty="0"/>
              <a:t>    switches list</a:t>
            </a:r>
          </a:p>
          <a:p>
            <a:r>
              <a:rPr lang="en-US" altLang="zh-CN" dirty="0"/>
              <a:t>    servers list</a:t>
            </a:r>
          </a:p>
          <a:p>
            <a:r>
              <a:rPr lang="en-US" altLang="zh-CN" dirty="0"/>
              <a:t>    links list</a:t>
            </a:r>
          </a:p>
          <a:p>
            <a:r>
              <a:rPr lang="en-US" altLang="zh-CN" dirty="0"/>
              <a:t>    flow list</a:t>
            </a:r>
          </a:p>
          <a:p>
            <a:r>
              <a:rPr lang="en-US" altLang="zh-CN" dirty="0"/>
              <a:t>    Anomaly list</a:t>
            </a:r>
          </a:p>
        </p:txBody>
      </p:sp>
    </p:spTree>
    <p:extLst>
      <p:ext uri="{BB962C8B-B14F-4D97-AF65-F5344CB8AC3E}">
        <p14:creationId xmlns:p14="http://schemas.microsoft.com/office/powerpoint/2010/main" val="135465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7F640-111A-400B-9CEB-78E6753039C2}"/>
              </a:ext>
            </a:extLst>
          </p:cNvPr>
          <p:cNvSpPr/>
          <p:nvPr/>
        </p:nvSpPr>
        <p:spPr>
          <a:xfrm>
            <a:off x="3649596" y="3125559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可定义测量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9B27F1-D21F-418D-9EDE-80FF547C751A}"/>
              </a:ext>
            </a:extLst>
          </p:cNvPr>
          <p:cNvSpPr/>
          <p:nvPr/>
        </p:nvSpPr>
        <p:spPr>
          <a:xfrm>
            <a:off x="6993156" y="3125559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异常检测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3F0DD6-326C-46D4-B38D-ABD645DA1317}"/>
              </a:ext>
            </a:extLst>
          </p:cNvPr>
          <p:cNvSpPr/>
          <p:nvPr/>
        </p:nvSpPr>
        <p:spPr>
          <a:xfrm>
            <a:off x="1165304" y="3125559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模拟器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C2C1E-1B90-4D2D-AA6B-08A727501DDF}"/>
              </a:ext>
            </a:extLst>
          </p:cNvPr>
          <p:cNvSpPr/>
          <p:nvPr/>
        </p:nvSpPr>
        <p:spPr>
          <a:xfrm>
            <a:off x="9728805" y="3125559"/>
            <a:ext cx="1206585" cy="11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弹性功能编排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A7EA406-5DFF-4585-A44E-99C4EF5976A8}"/>
              </a:ext>
            </a:extLst>
          </p:cNvPr>
          <p:cNvSpPr/>
          <p:nvPr/>
        </p:nvSpPr>
        <p:spPr>
          <a:xfrm>
            <a:off x="2614781" y="3494891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897F960-931E-4993-88D1-D4B10959E942}"/>
              </a:ext>
            </a:extLst>
          </p:cNvPr>
          <p:cNvSpPr/>
          <p:nvPr/>
        </p:nvSpPr>
        <p:spPr>
          <a:xfrm>
            <a:off x="5540953" y="3512948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75DBB1B-2730-49BC-BC71-F3DB74395A0A}"/>
              </a:ext>
            </a:extLst>
          </p:cNvPr>
          <p:cNvSpPr/>
          <p:nvPr/>
        </p:nvSpPr>
        <p:spPr>
          <a:xfrm>
            <a:off x="8561666" y="3535270"/>
            <a:ext cx="687671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9EE1CA-BBE8-4069-8471-EE4BC1137F93}"/>
              </a:ext>
            </a:extLst>
          </p:cNvPr>
          <p:cNvSpPr txBox="1"/>
          <p:nvPr/>
        </p:nvSpPr>
        <p:spPr>
          <a:xfrm>
            <a:off x="2116955" y="1639783"/>
            <a:ext cx="1608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Raw_data</a:t>
            </a:r>
            <a:endParaRPr lang="zh-CN" altLang="en-US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r>
              <a:rPr lang="en-US" altLang="zh-CN" dirty="0"/>
              <a:t>Python </a:t>
            </a:r>
          </a:p>
          <a:p>
            <a:r>
              <a:rPr lang="en-US" altLang="zh-CN" dirty="0"/>
              <a:t>    Class link</a:t>
            </a:r>
          </a:p>
          <a:p>
            <a:r>
              <a:rPr lang="en-US" altLang="zh-CN" dirty="0"/>
              <a:t>    Class switch</a:t>
            </a:r>
          </a:p>
          <a:p>
            <a:r>
              <a:rPr lang="en-US" altLang="zh-CN" dirty="0"/>
              <a:t>    Class server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6581D66-3061-4EBF-AF37-D222D98A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子课题之间的输入输出</a:t>
            </a:r>
            <a:r>
              <a:rPr lang="en-US" altLang="zh-CN" dirty="0"/>
              <a:t>-</a:t>
            </a:r>
            <a:r>
              <a:rPr lang="zh-CN" altLang="en-US" dirty="0"/>
              <a:t>模拟器域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1FAA8E2E-9ADE-469E-B4E3-76A61717640E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050348" y="23942"/>
            <a:ext cx="12700" cy="8563501"/>
          </a:xfrm>
          <a:prstGeom prst="bentConnector3">
            <a:avLst>
              <a:gd name="adj1" fmla="val 72185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0550D62-D9B1-4C8D-8F9B-FA07BBBB102F}"/>
              </a:ext>
            </a:extLst>
          </p:cNvPr>
          <p:cNvSpPr txBox="1"/>
          <p:nvPr/>
        </p:nvSpPr>
        <p:spPr>
          <a:xfrm>
            <a:off x="5009504" y="5247099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679B07-D2AA-4AC0-86B7-D737F4DCBB5B}"/>
              </a:ext>
            </a:extLst>
          </p:cNvPr>
          <p:cNvSpPr txBox="1"/>
          <p:nvPr/>
        </p:nvSpPr>
        <p:spPr>
          <a:xfrm>
            <a:off x="4797118" y="1362784"/>
            <a:ext cx="2186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Measured data</a:t>
            </a:r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r>
              <a:rPr lang="en-US" altLang="zh-CN" dirty="0"/>
              <a:t>    switches list</a:t>
            </a:r>
          </a:p>
          <a:p>
            <a:r>
              <a:rPr lang="en-US" altLang="zh-CN" dirty="0"/>
              <a:t>    servers list</a:t>
            </a:r>
          </a:p>
          <a:p>
            <a:r>
              <a:rPr lang="en-US" altLang="zh-CN" dirty="0"/>
              <a:t>    links list</a:t>
            </a:r>
          </a:p>
          <a:p>
            <a:r>
              <a:rPr lang="en-US" altLang="zh-CN" dirty="0"/>
              <a:t>    flow list</a:t>
            </a:r>
          </a:p>
          <a:p>
            <a:r>
              <a:rPr lang="en-US" altLang="zh-CN" dirty="0"/>
              <a:t> PS</a:t>
            </a:r>
            <a:r>
              <a:rPr lang="zh-CN" altLang="en-US" dirty="0"/>
              <a:t>：没有</a:t>
            </a:r>
            <a:r>
              <a:rPr lang="en-US" altLang="zh-CN" dirty="0"/>
              <a:t>log file list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0019EB-E91E-45E8-9CE8-1B0DCCC76ACD}"/>
              </a:ext>
            </a:extLst>
          </p:cNvPr>
          <p:cNvSpPr txBox="1"/>
          <p:nvPr/>
        </p:nvSpPr>
        <p:spPr>
          <a:xfrm>
            <a:off x="8082200" y="1550581"/>
            <a:ext cx="164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Detective data</a:t>
            </a:r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r>
              <a:rPr lang="en-US" altLang="zh-CN" dirty="0"/>
              <a:t>    switches list</a:t>
            </a:r>
          </a:p>
          <a:p>
            <a:r>
              <a:rPr lang="en-US" altLang="zh-CN" dirty="0"/>
              <a:t>    servers list</a:t>
            </a:r>
          </a:p>
          <a:p>
            <a:r>
              <a:rPr lang="en-US" altLang="zh-CN" dirty="0"/>
              <a:t>    links list</a:t>
            </a:r>
          </a:p>
          <a:p>
            <a:r>
              <a:rPr lang="en-US" altLang="zh-CN" dirty="0"/>
              <a:t>    flow list</a:t>
            </a:r>
          </a:p>
          <a:p>
            <a:r>
              <a:rPr lang="en-US" altLang="zh-CN" dirty="0"/>
              <a:t>    Anomaly list</a:t>
            </a:r>
          </a:p>
        </p:txBody>
      </p:sp>
    </p:spTree>
    <p:extLst>
      <p:ext uri="{BB962C8B-B14F-4D97-AF65-F5344CB8AC3E}">
        <p14:creationId xmlns:p14="http://schemas.microsoft.com/office/powerpoint/2010/main" val="11347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>
            <a:off x="2839121" y="5716937"/>
            <a:ext cx="4292849" cy="9707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8" idx="2"/>
            <a:endCxn id="72" idx="1"/>
          </p:cNvCxnSpPr>
          <p:nvPr/>
        </p:nvCxnSpPr>
        <p:spPr>
          <a:xfrm>
            <a:off x="2839121" y="5716937"/>
            <a:ext cx="1826702" cy="57780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82" idx="0"/>
          </p:cNvCxnSpPr>
          <p:nvPr/>
        </p:nvCxnSpPr>
        <p:spPr>
          <a:xfrm>
            <a:off x="6464689" y="3768121"/>
            <a:ext cx="667281" cy="20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 flipH="1">
            <a:off x="4989171" y="3762021"/>
            <a:ext cx="16247" cy="209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82" idx="0"/>
          </p:cNvCxnSpPr>
          <p:nvPr/>
        </p:nvCxnSpPr>
        <p:spPr>
          <a:xfrm flipH="1">
            <a:off x="7131970" y="3766320"/>
            <a:ext cx="821838" cy="204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921944" y="3786335"/>
            <a:ext cx="24039" cy="210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8003416" y="3757928"/>
            <a:ext cx="1429559" cy="232365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4193658" y="319939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317504" y="2028398"/>
            <a:ext cx="9837792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弹性功能编排系统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921944" y="2430625"/>
            <a:ext cx="4314456" cy="88402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5236400" y="2430625"/>
            <a:ext cx="1938077" cy="768770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D37CC3F-175E-4B74-995E-B0A051C6E000}"/>
              </a:ext>
            </a:extLst>
          </p:cNvPr>
          <p:cNvSpPr/>
          <p:nvPr/>
        </p:nvSpPr>
        <p:spPr>
          <a:xfrm>
            <a:off x="272932" y="3314649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P4NF Controller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AC1E66D-01C3-42E4-8B96-98D4FA8BF4D4}"/>
              </a:ext>
            </a:extLst>
          </p:cNvPr>
          <p:cNvSpPr/>
          <p:nvPr/>
        </p:nvSpPr>
        <p:spPr>
          <a:xfrm>
            <a:off x="1832080" y="3323784"/>
            <a:ext cx="202506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SFC Routing Controller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C7CD96-28BC-4298-A54F-099FEC2E154D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945983" y="5716937"/>
            <a:ext cx="1893138" cy="1695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CAC318-4573-4905-88D7-1A405C3A8C78}"/>
              </a:ext>
            </a:extLst>
          </p:cNvPr>
          <p:cNvCxnSpPr>
            <a:cxnSpLocks/>
            <a:stCxn id="108" idx="0"/>
            <a:endCxn id="83" idx="2"/>
          </p:cNvCxnSpPr>
          <p:nvPr/>
        </p:nvCxnSpPr>
        <p:spPr>
          <a:xfrm flipV="1">
            <a:off x="2844612" y="2430625"/>
            <a:ext cx="2391788" cy="89315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DB51B39-7B86-40A1-A0BE-17B5A9C9BF2B}"/>
              </a:ext>
            </a:extLst>
          </p:cNvPr>
          <p:cNvCxnSpPr>
            <a:cxnSpLocks/>
            <a:stCxn id="108" idx="2"/>
            <a:endCxn id="131" idx="0"/>
          </p:cNvCxnSpPr>
          <p:nvPr/>
        </p:nvCxnSpPr>
        <p:spPr>
          <a:xfrm flipH="1">
            <a:off x="2832200" y="3795470"/>
            <a:ext cx="12412" cy="3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736680" y="2405369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4D98129-3931-4747-87AB-6A9A465F0B93}"/>
              </a:ext>
            </a:extLst>
          </p:cNvPr>
          <p:cNvSpPr/>
          <p:nvPr/>
        </p:nvSpPr>
        <p:spPr>
          <a:xfrm>
            <a:off x="1819668" y="4142451"/>
            <a:ext cx="2025064" cy="471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TurboNet</a:t>
            </a:r>
            <a:endParaRPr lang="en-US" altLang="zh-CN" dirty="0"/>
          </a:p>
          <a:p>
            <a:pPr algn="ctr"/>
            <a:r>
              <a:rPr lang="en-US" altLang="zh-CN" dirty="0"/>
              <a:t>Controller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EAA1458-8509-4CD5-8C97-0B93D3B8E102}"/>
              </a:ext>
            </a:extLst>
          </p:cNvPr>
          <p:cNvCxnSpPr>
            <a:cxnSpLocks/>
            <a:stCxn id="131" idx="2"/>
            <a:endCxn id="58" idx="0"/>
          </p:cNvCxnSpPr>
          <p:nvPr/>
        </p:nvCxnSpPr>
        <p:spPr>
          <a:xfrm>
            <a:off x="2832200" y="4614137"/>
            <a:ext cx="6921" cy="2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标题 1">
            <a:extLst>
              <a:ext uri="{FF2B5EF4-FFF2-40B4-BE49-F238E27FC236}">
                <a16:creationId xmlns:a16="http://schemas.microsoft.com/office/drawing/2014/main" id="{AB074028-EE2C-491F-BD02-A8A3BB3A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编排系统与其他模块对接</a:t>
            </a:r>
            <a:r>
              <a:rPr lang="en-US" altLang="zh-CN" dirty="0"/>
              <a:t>-</a:t>
            </a:r>
            <a:r>
              <a:rPr lang="zh-CN" altLang="en-US" dirty="0"/>
              <a:t>仿真域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FEC1A2E-227D-4B90-8702-8823C6DF4407}"/>
              </a:ext>
            </a:extLst>
          </p:cNvPr>
          <p:cNvSpPr/>
          <p:nvPr/>
        </p:nvSpPr>
        <p:spPr>
          <a:xfrm>
            <a:off x="10704788" y="1949782"/>
            <a:ext cx="1298023" cy="564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异常检测系统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7368615-B0A9-4C4D-A397-1D6D9A690B1A}"/>
              </a:ext>
            </a:extLst>
          </p:cNvPr>
          <p:cNvCxnSpPr>
            <a:cxnSpLocks/>
            <a:stCxn id="140" idx="1"/>
            <a:endCxn id="83" idx="3"/>
          </p:cNvCxnSpPr>
          <p:nvPr/>
        </p:nvCxnSpPr>
        <p:spPr>
          <a:xfrm flipH="1" flipV="1">
            <a:off x="10155296" y="2229512"/>
            <a:ext cx="549492" cy="236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317D34-34FA-42D0-A36A-24A5DE4BC136}"/>
              </a:ext>
            </a:extLst>
          </p:cNvPr>
          <p:cNvSpPr txBox="1"/>
          <p:nvPr/>
        </p:nvSpPr>
        <p:spPr>
          <a:xfrm>
            <a:off x="317504" y="3971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AF155E9-C3B7-432A-9E0A-A14E2A5D78C4}"/>
              </a:ext>
            </a:extLst>
          </p:cNvPr>
          <p:cNvSpPr txBox="1"/>
          <p:nvPr/>
        </p:nvSpPr>
        <p:spPr>
          <a:xfrm>
            <a:off x="1777493" y="379331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待定义：子课题间接口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9C5FEFB-FE40-479B-B025-BC485702770E}"/>
              </a:ext>
            </a:extLst>
          </p:cNvPr>
          <p:cNvSpPr txBox="1"/>
          <p:nvPr/>
        </p:nvSpPr>
        <p:spPr>
          <a:xfrm>
            <a:off x="4462595" y="4003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A400273-8AE6-4201-A513-1D8C3AC207EA}"/>
              </a:ext>
            </a:extLst>
          </p:cNvPr>
          <p:cNvSpPr txBox="1"/>
          <p:nvPr/>
        </p:nvSpPr>
        <p:spPr>
          <a:xfrm>
            <a:off x="7388118" y="3975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55B7A5E-A151-4E18-B882-B3C0B040577D}"/>
              </a:ext>
            </a:extLst>
          </p:cNvPr>
          <p:cNvSpPr txBox="1"/>
          <p:nvPr/>
        </p:nvSpPr>
        <p:spPr>
          <a:xfrm>
            <a:off x="8631241" y="4003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38E656-8AF4-4489-A4E6-21DB776BE17C}"/>
              </a:ext>
            </a:extLst>
          </p:cNvPr>
          <p:cNvSpPr txBox="1"/>
          <p:nvPr/>
        </p:nvSpPr>
        <p:spPr>
          <a:xfrm>
            <a:off x="6118448" y="3985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13EA450-9404-4D78-8C02-82E4837404DE}"/>
              </a:ext>
            </a:extLst>
          </p:cNvPr>
          <p:cNvSpPr txBox="1"/>
          <p:nvPr/>
        </p:nvSpPr>
        <p:spPr>
          <a:xfrm>
            <a:off x="9360678" y="133889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D03395-9168-4E7F-A2F6-5BD4B2986CBF}"/>
              </a:ext>
            </a:extLst>
          </p:cNvPr>
          <p:cNvGrpSpPr/>
          <p:nvPr/>
        </p:nvGrpSpPr>
        <p:grpSpPr>
          <a:xfrm>
            <a:off x="1990878" y="4816058"/>
            <a:ext cx="1363138" cy="930535"/>
            <a:chOff x="3008211" y="4732449"/>
            <a:chExt cx="1363138" cy="930535"/>
          </a:xfrm>
        </p:grpSpPr>
        <p:pic>
          <p:nvPicPr>
            <p:cNvPr id="58" name="Picture 116">
              <a:extLst>
                <a:ext uri="{FF2B5EF4-FFF2-40B4-BE49-F238E27FC236}">
                  <a16:creationId xmlns:a16="http://schemas.microsoft.com/office/drawing/2014/main" id="{0A15779F-BA8A-412D-8394-83E18E4F9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1558" y="4732449"/>
              <a:ext cx="1029791" cy="90087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7A21C5-ABD7-4BCC-9283-ADDBE487C9AE}"/>
                </a:ext>
              </a:extLst>
            </p:cNvPr>
            <p:cNvSpPr txBox="1"/>
            <p:nvPr/>
          </p:nvSpPr>
          <p:spPr>
            <a:xfrm>
              <a:off x="3008211" y="5293652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TurboNet</a:t>
              </a:r>
              <a:endParaRPr lang="zh-CN" altLang="en-US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8FCC3FD-F008-413D-B584-61C03F4F39DD}"/>
              </a:ext>
            </a:extLst>
          </p:cNvPr>
          <p:cNvGrpSpPr/>
          <p:nvPr/>
        </p:nvGrpSpPr>
        <p:grpSpPr>
          <a:xfrm>
            <a:off x="3668514" y="5852260"/>
            <a:ext cx="1644004" cy="884966"/>
            <a:chOff x="3668514" y="5852260"/>
            <a:chExt cx="1644004" cy="884966"/>
          </a:xfrm>
        </p:grpSpPr>
        <p:pic>
          <p:nvPicPr>
            <p:cNvPr id="72" name="Picture 131">
              <a:extLst>
                <a:ext uri="{FF2B5EF4-FFF2-40B4-BE49-F238E27FC236}">
                  <a16:creationId xmlns:a16="http://schemas.microsoft.com/office/drawing/2014/main" id="{A16DC4B4-F55B-4CCC-8AFC-281BDA58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823" y="5852260"/>
              <a:ext cx="646695" cy="884966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B8B1B87-5406-41C2-B211-8A1ACEC59D0A}"/>
                </a:ext>
              </a:extLst>
            </p:cNvPr>
            <p:cNvSpPr txBox="1"/>
            <p:nvPr/>
          </p:nvSpPr>
          <p:spPr>
            <a:xfrm>
              <a:off x="3668514" y="633605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Classifier</a:t>
              </a:r>
              <a:endParaRPr lang="zh-CN" altLang="en-US" b="1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62723E-96DD-4659-AD7E-24B75CFE5340}"/>
              </a:ext>
            </a:extLst>
          </p:cNvPr>
          <p:cNvGrpSpPr/>
          <p:nvPr/>
        </p:nvGrpSpPr>
        <p:grpSpPr>
          <a:xfrm>
            <a:off x="295211" y="5886441"/>
            <a:ext cx="1165667" cy="900879"/>
            <a:chOff x="1171138" y="5798096"/>
            <a:chExt cx="1165667" cy="900879"/>
          </a:xfrm>
        </p:grpSpPr>
        <p:pic>
          <p:nvPicPr>
            <p:cNvPr id="51" name="Picture 116">
              <a:extLst>
                <a:ext uri="{FF2B5EF4-FFF2-40B4-BE49-F238E27FC236}">
                  <a16:creationId xmlns:a16="http://schemas.microsoft.com/office/drawing/2014/main" id="{FFDDA7B5-ACE8-43DD-9EB6-427AD0A18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014" y="5798096"/>
              <a:ext cx="1029791" cy="900879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D58C32E-8BDB-4D89-8BA8-E0D5D4ECFDA4}"/>
                </a:ext>
              </a:extLst>
            </p:cNvPr>
            <p:cNvSpPr txBox="1"/>
            <p:nvPr/>
          </p:nvSpPr>
          <p:spPr>
            <a:xfrm>
              <a:off x="1171138" y="625691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P4</a:t>
              </a:r>
              <a:endParaRPr lang="zh-CN" altLang="en-US" b="1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24AFD13-E471-43F1-BF85-6258E2416C69}"/>
              </a:ext>
            </a:extLst>
          </p:cNvPr>
          <p:cNvGrpSpPr/>
          <p:nvPr/>
        </p:nvGrpSpPr>
        <p:grpSpPr>
          <a:xfrm>
            <a:off x="6368357" y="5814009"/>
            <a:ext cx="1086960" cy="884966"/>
            <a:chOff x="4225558" y="5852260"/>
            <a:chExt cx="1086960" cy="884966"/>
          </a:xfrm>
        </p:grpSpPr>
        <p:pic>
          <p:nvPicPr>
            <p:cNvPr id="82" name="Picture 131">
              <a:extLst>
                <a:ext uri="{FF2B5EF4-FFF2-40B4-BE49-F238E27FC236}">
                  <a16:creationId xmlns:a16="http://schemas.microsoft.com/office/drawing/2014/main" id="{1158CEE8-7D1A-464F-B932-3FA5B98D1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823" y="5852260"/>
              <a:ext cx="646695" cy="884966"/>
            </a:xfrm>
            <a:prstGeom prst="rect">
              <a:avLst/>
            </a:prstGeom>
          </p:spPr>
        </p:pic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C665CDA-058B-4003-9D7F-92DC7A967D40}"/>
                </a:ext>
              </a:extLst>
            </p:cNvPr>
            <p:cNvSpPr txBox="1"/>
            <p:nvPr/>
          </p:nvSpPr>
          <p:spPr>
            <a:xfrm>
              <a:off x="4225558" y="63576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NFVI</a:t>
              </a:r>
              <a:endParaRPr lang="zh-CN" altLang="en-US" b="1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7269282" y="6081583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324</Words>
  <Application>Microsoft Office PowerPoint</Application>
  <PresentationFormat>宽屏</PresentationFormat>
  <Paragraphs>95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课题4内部接口 </vt:lpstr>
      <vt:lpstr>子课题之间的接口</vt:lpstr>
      <vt:lpstr>可定义测量-输入输出</vt:lpstr>
      <vt:lpstr>子课题之间的输入输出-仿真器域</vt:lpstr>
      <vt:lpstr>子课题之间的输入输出-模拟器域</vt:lpstr>
      <vt:lpstr>编排系统与其他模块对接-仿真域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课题4内部接口</dc:title>
  <dc:creator>Chen Mike</dc:creator>
  <cp:lastModifiedBy>Chen Mike</cp:lastModifiedBy>
  <cp:revision>2</cp:revision>
  <dcterms:created xsi:type="dcterms:W3CDTF">2021-01-17T08:37:34Z</dcterms:created>
  <dcterms:modified xsi:type="dcterms:W3CDTF">2021-01-24T14:46:10Z</dcterms:modified>
</cp:coreProperties>
</file>